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86" r:id="rId2"/>
    <p:sldId id="257" r:id="rId3"/>
    <p:sldId id="279" r:id="rId4"/>
    <p:sldId id="259" r:id="rId5"/>
    <p:sldId id="269" r:id="rId6"/>
    <p:sldId id="263" r:id="rId7"/>
    <p:sldId id="270" r:id="rId8"/>
    <p:sldId id="271" r:id="rId9"/>
    <p:sldId id="272" r:id="rId10"/>
    <p:sldId id="267" r:id="rId11"/>
    <p:sldId id="273" r:id="rId12"/>
    <p:sldId id="268" r:id="rId13"/>
    <p:sldId id="284" r:id="rId14"/>
    <p:sldId id="285" r:id="rId15"/>
    <p:sldId id="275" r:id="rId16"/>
  </p:sldIdLst>
  <p:sldSz cx="9144000" cy="6858000" type="screen4x3"/>
  <p:notesSz cx="6858000" cy="9144000"/>
  <p:custDataLst>
    <p:tags r:id="rId1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9966"/>
    <a:srgbClr val="00FF00"/>
    <a:srgbClr val="B0EEC3"/>
    <a:srgbClr val="FFFF00"/>
    <a:srgbClr val="FF3300"/>
    <a:srgbClr val="006666"/>
    <a:srgbClr val="FF0000"/>
    <a:srgbClr val="4D4F0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2585" autoAdjust="0"/>
    <p:restoredTop sz="94660"/>
  </p:normalViewPr>
  <p:slideViewPr>
    <p:cSldViewPr>
      <p:cViewPr>
        <p:scale>
          <a:sx n="50" d="100"/>
          <a:sy n="50" d="100"/>
        </p:scale>
        <p:origin x="-1182" y="-4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30F3596-1488-48F3-82DA-02DFB2E8B03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8B2C7A-4E16-4D5A-B1B6-3776645D89FD}" type="slidenum">
              <a:rPr lang="en-US"/>
              <a:pPr/>
              <a:t>2</a:t>
            </a:fld>
            <a:endParaRPr lang="en-US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KTBC : Luyen tap </a:t>
            </a:r>
          </a:p>
          <a:p>
            <a:r>
              <a:rPr lang="en-US"/>
              <a:t>BT1 : Goi 2 HS len bang ( moi HS lam 1 bai )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ADEF20-7D64-4D52-AE69-D891CFE9ED47}" type="slidenum">
              <a:rPr lang="en-US"/>
              <a:pPr/>
              <a:t>11</a:t>
            </a:fld>
            <a:endParaRPr lang="en-US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Ket qua bài tap 4 .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9D03C5-E1B3-406B-B859-A5CE0BA996CF}" type="slidenum">
              <a:rPr lang="en-US"/>
              <a:pPr/>
              <a:t>12</a:t>
            </a:fld>
            <a:endParaRPr lang="en-US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Bai tap 5 : HS tinh nham , GV goi tung HS tra loi .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A09F6C-DA7A-4295-BC5C-1A827FB0E6ED}" type="slidenum">
              <a:rPr lang="en-US"/>
              <a:pPr/>
              <a:t>13</a:t>
            </a:fld>
            <a:endParaRPr lang="en-US"/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Tro choi cung co : 4 nhom thi noi nhanh tung ket qua voi phep tinh tuong ung .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C83D5C-3CB1-489D-934D-FDDBD1811BE4}" type="slidenum">
              <a:rPr lang="en-US"/>
              <a:pPr/>
              <a:t>14</a:t>
            </a:fld>
            <a:endParaRPr lang="en-US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Noi dung can ghi nho .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9C4BD0-6E93-4B9D-B8A0-AFFA2DFAD07A}" type="slidenum">
              <a:rPr lang="en-US"/>
              <a:pPr/>
              <a:t>15</a:t>
            </a:fld>
            <a:endParaRPr lang="en-US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3FE2B4-E9A3-40B9-B918-4008833709DD}" type="slidenum">
              <a:rPr lang="en-US"/>
              <a:pPr/>
              <a:t>3</a:t>
            </a:fld>
            <a:endParaRPr lang="en-US"/>
          </a:p>
        </p:txBody>
      </p:sp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Goi 2 HS o hai day ban len bang lam 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52277E-C766-4164-A368-5800325CE0CA}" type="slidenum">
              <a:rPr lang="en-US"/>
              <a:pPr/>
              <a:t>4</a:t>
            </a:fld>
            <a:endParaRPr lang="en-US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u="sng"/>
              <a:t>VD1 </a:t>
            </a:r>
            <a:r>
              <a:rPr lang="en-US"/>
              <a:t>: HS biet cong co nho sang hang chuc 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95C8E8-3837-445E-95A1-8206F315AE52}" type="slidenum">
              <a:rPr lang="en-US"/>
              <a:pPr/>
              <a:t>5</a:t>
            </a:fld>
            <a:endParaRPr lang="en-US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VD2 : HS biet cong co nho sang hang tram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180A57-DED1-4CF3-8088-D0BE1E0314CA}" type="slidenum">
              <a:rPr lang="en-US"/>
              <a:pPr/>
              <a:t>6</a:t>
            </a:fld>
            <a:endParaRPr lang="en-US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u="sng"/>
              <a:t>Bai tap 1</a:t>
            </a:r>
            <a:r>
              <a:rPr lang="en-US"/>
              <a:t> : cac phep tinh co nho mot lan sang hang chuc . Chu y truong hop 146 +214 : 6+4=10, viet 0 nho 1 sang hang chuc .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BE41AD-F0F1-4745-A44E-D43B7126D6B6}" type="slidenum">
              <a:rPr lang="en-US"/>
              <a:pPr/>
              <a:t>7</a:t>
            </a:fld>
            <a:endParaRPr lang="en-US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u="sng"/>
              <a:t>Bài tap 2</a:t>
            </a:r>
            <a:r>
              <a:rPr lang="en-US"/>
              <a:t>: cac phep cong co nho mot lan sang hang tram Chu y truong hop 372+136 : khi cong o hang chuc co 7+3=10, viet 0 nho 1 ( tram ) sang hang tram .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8666C4-8DC0-410A-B689-8EE49504D43F}" type="slidenum">
              <a:rPr lang="en-US"/>
              <a:pPr/>
              <a:t>8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u="sng"/>
              <a:t>Bài tap 3:</a:t>
            </a:r>
            <a:r>
              <a:rPr lang="en-US"/>
              <a:t> Cung co cong cac so co 3 chu so , co nho 1 lan sang hang chuc hoac sang hang tram .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E9533C-624F-444E-82F9-10E374AB75CD}" type="slidenum">
              <a:rPr lang="en-US"/>
              <a:pPr/>
              <a:t>9</a:t>
            </a:fld>
            <a:endParaRPr lang="en-US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Ket qua bài tap 3 : chu y : truong hop 360+60 .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71F240-52E9-40C4-A3D3-EEA31E3D2E92}" type="slidenum">
              <a:rPr lang="en-US"/>
              <a:pPr/>
              <a:t>10</a:t>
            </a:fld>
            <a:endParaRPr lang="en-US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u="sng"/>
              <a:t>Bai tap 4</a:t>
            </a:r>
            <a:r>
              <a:rPr lang="en-US"/>
              <a:t> :( HS thao luan nhom doi ):cung co cach tinh do dai duong gap khuc 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807BCDA-5191-4F2C-9311-ED1991436E52}" type="datetime1">
              <a:rPr lang="en-US"/>
              <a:pPr/>
              <a:t>03/10/2018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dth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401AC3-94AC-4E76-8C7B-91436F7A5B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284B229-1B5B-48D2-AB96-7ACBDDF1F71D}" type="datetime1">
              <a:rPr lang="en-US"/>
              <a:pPr/>
              <a:t>03/10/2018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dth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93E31F-3D89-4C7B-80D0-DAE76C93AC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792F9D-E04B-4AD2-834B-F9FD57AB65D8}" type="datetime1">
              <a:rPr lang="en-US"/>
              <a:pPr/>
              <a:t>03/10/2018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dth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2556DB-01F9-41F5-87A7-AC7AF370523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5AABFB9-A8EE-48DE-B69E-D369960F07A7}" type="datetime1">
              <a:rPr lang="en-US"/>
              <a:pPr/>
              <a:t>03/10/2018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dth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0AFAD7D-7DAF-42FA-B3E2-9C14E151B8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280E87-329E-475A-8A9C-A97FDEAC177E}" type="datetime1">
              <a:rPr lang="en-US"/>
              <a:pPr/>
              <a:t>03/10/2018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dth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EA21AB-E999-408A-B10D-AB6DC16D97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13D98D1-A2A1-4933-8384-6A9462A95101}" type="datetime1">
              <a:rPr lang="en-US"/>
              <a:pPr/>
              <a:t>03/10/2018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dth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11BAD7-5ABF-4407-A52F-B13070A0C2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7270194-68E2-4D7A-BB2D-9BE472B7BC26}" type="datetime1">
              <a:rPr lang="en-US"/>
              <a:pPr/>
              <a:t>03/10/2018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dth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7724A1-34FF-44E6-82E5-BD12DD2D44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0F0212-2003-4CCC-A792-B068C427F5EF}" type="datetime1">
              <a:rPr lang="en-US"/>
              <a:pPr/>
              <a:t>03/10/2018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dth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04CD82-F7D6-470C-8904-AE3AAA16E23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FA991C-A61E-4832-84FA-37E7A196817D}" type="datetime1">
              <a:rPr lang="en-US"/>
              <a:pPr/>
              <a:t>03/10/2018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dth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7992CA-CBC0-4ECD-8023-4D42B1B826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7070536-3E4F-45DE-A8E1-8EE291BCA0D7}" type="datetime1">
              <a:rPr lang="en-US"/>
              <a:pPr/>
              <a:t>03/10/2018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dth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D44BE0-6872-4FBE-9851-114D3D88023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F3CEF9B-3DD0-4209-A987-E82DC2E2E484}" type="datetime1">
              <a:rPr lang="en-US"/>
              <a:pPr/>
              <a:t>03/10/2018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dth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8689E7-EE77-4FCB-B638-F0D2EA810B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C27A13-D538-4EE3-90F3-D4364A6BD31D}" type="datetime1">
              <a:rPr lang="en-US"/>
              <a:pPr/>
              <a:t>03/10/2018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dth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07BAE2-4540-4FF0-933D-14E399DF322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A5E681D3-CD21-4B9D-A406-FD1EFC458C63}" type="datetime1">
              <a:rPr lang="en-US"/>
              <a:pPr/>
              <a:t>03/10/2018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/>
              <a:t>dth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B38A15D-EEB3-4176-AAB1-0C4DCE3C95C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72" r:id="rId12"/>
  </p:sldLayoutIdLst>
  <p:transition/>
  <p:hf hdr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2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2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40DC7-EB31-4C51-964C-7154ACC7CD6E}" type="datetime1">
              <a:rPr lang="en-US"/>
              <a:pPr/>
              <a:t>03/10/2018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dth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3C5D2-9F31-4160-A9AF-C4EB64DC31D2}" type="slidenum">
              <a:rPr lang="en-US"/>
              <a:pPr/>
              <a:t>1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284538"/>
            <a:ext cx="8229600" cy="1143000"/>
          </a:xfrm>
        </p:spPr>
        <p:txBody>
          <a:bodyPr/>
          <a:lstStyle/>
          <a:p>
            <a:r>
              <a:rPr lang="en-US" sz="4000">
                <a:solidFill>
                  <a:srgbClr val="F6F8A6"/>
                </a:solidFill>
                <a:latin typeface="VNI-Times" pitchFamily="2" charset="0"/>
              </a:rPr>
              <a:t>BAØI GIAÛNG ÑIEÄN TÖÛ</a:t>
            </a:r>
            <a:r>
              <a:rPr lang="en-US" sz="4000">
                <a:latin typeface="VNI-Times" pitchFamily="2" charset="0"/>
              </a:rPr>
              <a:t> </a:t>
            </a:r>
            <a:br>
              <a:rPr lang="en-US" sz="4000">
                <a:latin typeface="VNI-Times" pitchFamily="2" charset="0"/>
              </a:rPr>
            </a:br>
            <a:r>
              <a:rPr lang="en-US" sz="4000">
                <a:latin typeface="VNI-Times" pitchFamily="2" charset="0"/>
              </a:rPr>
              <a:t>     </a:t>
            </a:r>
            <a:r>
              <a:rPr lang="en-US" sz="4000">
                <a:solidFill>
                  <a:schemeClr val="folHlink"/>
                </a:solidFill>
                <a:latin typeface="VNI-Times" pitchFamily="2" charset="0"/>
              </a:rPr>
              <a:t>MOÂN : TOAÙN 3</a:t>
            </a:r>
            <a:r>
              <a:rPr lang="en-US" sz="4000">
                <a:latin typeface="VNI-Times" pitchFamily="2" charset="0"/>
              </a:rPr>
              <a:t> </a:t>
            </a:r>
            <a:br>
              <a:rPr lang="en-US" sz="4000">
                <a:latin typeface="VNI-Times" pitchFamily="2" charset="0"/>
              </a:rPr>
            </a:br>
            <a:endParaRPr lang="en-US" sz="4000"/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1908175" y="5013325"/>
            <a:ext cx="60833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 sz="2800">
              <a:solidFill>
                <a:schemeClr val="accent2"/>
              </a:solidFill>
            </a:endParaRPr>
          </a:p>
        </p:txBody>
      </p:sp>
      <p:sp>
        <p:nvSpPr>
          <p:cNvPr id="5127" name="WordArt 7"/>
          <p:cNvSpPr>
            <a:spLocks noChangeArrowheads="1" noChangeShapeType="1" noTextEdit="1"/>
          </p:cNvSpPr>
          <p:nvPr/>
        </p:nvSpPr>
        <p:spPr bwMode="auto">
          <a:xfrm>
            <a:off x="250825" y="1196975"/>
            <a:ext cx="8208963" cy="12954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en-US" sz="2800" kern="1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00FF00"/>
                </a:soli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"/>
                <a:cs typeface="Arial"/>
              </a:rPr>
              <a:t>CHÀO MỪNG QUÝ THẦY CÔ VÀ CÁC EM HỌC SINH 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" presetClass="emph" presetSubtype="2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2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" presetClass="entr" presetSubtype="32" fill="hold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2000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7" grpId="0" animBg="1"/>
      <p:bldP spid="5127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DAD46-CF28-42BF-A23D-80DAD33D4CFA}" type="datetime1">
              <a:rPr lang="en-US"/>
              <a:pPr/>
              <a:t>03/10/2018</a:t>
            </a:fld>
            <a:endParaRPr lang="en-US"/>
          </a:p>
        </p:txBody>
      </p:sp>
      <p:sp>
        <p:nvSpPr>
          <p:cNvPr id="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dth</a:t>
            </a:r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DDCA0-4024-4CE3-BCD3-EB74E651C2EC}" type="slidenum">
              <a:rPr lang="en-US"/>
              <a:pPr/>
              <a:t>10</a:t>
            </a:fld>
            <a:endParaRPr lang="en-US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3789363"/>
            <a:ext cx="8820150" cy="3816350"/>
          </a:xfrm>
        </p:spPr>
        <p:txBody>
          <a:bodyPr/>
          <a:lstStyle/>
          <a:p>
            <a:pPr>
              <a:buFontTx/>
              <a:buNone/>
            </a:pPr>
            <a:r>
              <a:rPr lang="en-US" u="sng">
                <a:solidFill>
                  <a:srgbClr val="0000FF"/>
                </a:solidFill>
                <a:latin typeface="VNI-Times" pitchFamily="2" charset="0"/>
              </a:rPr>
              <a:t>Baøi 4</a:t>
            </a:r>
            <a:r>
              <a:rPr lang="en-US">
                <a:solidFill>
                  <a:srgbClr val="0000FF"/>
                </a:solidFill>
              </a:rPr>
              <a:t> :</a:t>
            </a:r>
            <a:r>
              <a:rPr lang="en-US" b="1">
                <a:solidFill>
                  <a:srgbClr val="0000FF"/>
                </a:solidFill>
              </a:rPr>
              <a:t>Tính </a:t>
            </a:r>
            <a:r>
              <a:rPr lang="en-US" b="1">
                <a:solidFill>
                  <a:srgbClr val="0000FF"/>
                </a:solidFill>
                <a:latin typeface="VNI-Times" pitchFamily="2" charset="0"/>
              </a:rPr>
              <a:t>ñoä daøi ñöôøng gaáp khuùc ABC </a:t>
            </a:r>
            <a:r>
              <a:rPr lang="en-US">
                <a:solidFill>
                  <a:srgbClr val="0000FF"/>
                </a:solidFill>
              </a:rPr>
              <a:t>:</a:t>
            </a:r>
          </a:p>
          <a:p>
            <a:pPr>
              <a:buFontTx/>
              <a:buNone/>
            </a:pPr>
            <a:r>
              <a:rPr lang="en-US"/>
              <a:t>                               B</a:t>
            </a:r>
          </a:p>
          <a:p>
            <a:pPr>
              <a:buFontTx/>
              <a:buNone/>
            </a:pPr>
            <a:endParaRPr lang="en-US"/>
          </a:p>
          <a:p>
            <a:pPr>
              <a:buFontTx/>
              <a:buNone/>
            </a:pPr>
            <a:r>
              <a:rPr lang="en-US"/>
              <a:t>                    </a:t>
            </a:r>
          </a:p>
          <a:p>
            <a:pPr>
              <a:buFontTx/>
              <a:buNone/>
            </a:pPr>
            <a:r>
              <a:rPr lang="en-US"/>
              <a:t>               A                                         C</a:t>
            </a:r>
            <a:endParaRPr lang="en-US" sz="2800" u="sng">
              <a:latin typeface="VNI-Times" pitchFamily="2" charset="0"/>
            </a:endParaRPr>
          </a:p>
        </p:txBody>
      </p:sp>
      <p:sp>
        <p:nvSpPr>
          <p:cNvPr id="22547" name="Line 19"/>
          <p:cNvSpPr>
            <a:spLocks noChangeShapeType="1"/>
          </p:cNvSpPr>
          <p:nvPr/>
        </p:nvSpPr>
        <p:spPr bwMode="auto">
          <a:xfrm flipV="1">
            <a:off x="2484438" y="4868863"/>
            <a:ext cx="1584325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8" name="Line 20"/>
          <p:cNvSpPr>
            <a:spLocks noChangeShapeType="1"/>
          </p:cNvSpPr>
          <p:nvPr/>
        </p:nvSpPr>
        <p:spPr bwMode="auto">
          <a:xfrm>
            <a:off x="4067175" y="4868863"/>
            <a:ext cx="2809875" cy="1296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9" name="Oval 21"/>
          <p:cNvSpPr>
            <a:spLocks noChangeArrowheads="1"/>
          </p:cNvSpPr>
          <p:nvPr/>
        </p:nvSpPr>
        <p:spPr bwMode="auto">
          <a:xfrm>
            <a:off x="2411413" y="6237288"/>
            <a:ext cx="71437" cy="714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50" name="Oval 22"/>
          <p:cNvSpPr>
            <a:spLocks noChangeArrowheads="1"/>
          </p:cNvSpPr>
          <p:nvPr/>
        </p:nvSpPr>
        <p:spPr bwMode="auto">
          <a:xfrm flipV="1">
            <a:off x="6877050" y="6165850"/>
            <a:ext cx="71438" cy="714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51" name="Rectangle 23"/>
          <p:cNvSpPr>
            <a:spLocks noChangeArrowheads="1"/>
          </p:cNvSpPr>
          <p:nvPr/>
        </p:nvSpPr>
        <p:spPr bwMode="auto">
          <a:xfrm rot="-2451313">
            <a:off x="2411413" y="5157788"/>
            <a:ext cx="863600" cy="5032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FF0000"/>
                </a:solidFill>
              </a:rPr>
              <a:t>126</a:t>
            </a:r>
            <a:r>
              <a:rPr lang="en-US" sz="2000">
                <a:solidFill>
                  <a:srgbClr val="F6F8A6"/>
                </a:solidFill>
              </a:rPr>
              <a:t> </a:t>
            </a:r>
            <a:r>
              <a:rPr lang="en-US" sz="2000">
                <a:solidFill>
                  <a:srgbClr val="FF0000"/>
                </a:solidFill>
              </a:rPr>
              <a:t>cm</a:t>
            </a:r>
          </a:p>
        </p:txBody>
      </p:sp>
      <p:sp>
        <p:nvSpPr>
          <p:cNvPr id="22552" name="Rectangle 24"/>
          <p:cNvSpPr>
            <a:spLocks noChangeArrowheads="1"/>
          </p:cNvSpPr>
          <p:nvPr/>
        </p:nvSpPr>
        <p:spPr bwMode="auto">
          <a:xfrm rot="1470024">
            <a:off x="5219700" y="5084763"/>
            <a:ext cx="1223963" cy="431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FF0000"/>
                </a:solidFill>
              </a:rPr>
              <a:t>137 cm</a:t>
            </a:r>
          </a:p>
        </p:txBody>
      </p:sp>
      <p:sp>
        <p:nvSpPr>
          <p:cNvPr id="22555" name="AutoShape 27"/>
          <p:cNvSpPr>
            <a:spLocks noChangeArrowheads="1"/>
          </p:cNvSpPr>
          <p:nvPr/>
        </p:nvSpPr>
        <p:spPr bwMode="auto">
          <a:xfrm>
            <a:off x="3708400" y="2565400"/>
            <a:ext cx="2159000" cy="1152525"/>
          </a:xfrm>
          <a:prstGeom prst="horizontalScrol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u="sng">
              <a:solidFill>
                <a:schemeClr val="folHlink"/>
              </a:solidFill>
            </a:endParaRPr>
          </a:p>
        </p:txBody>
      </p:sp>
      <p:sp>
        <p:nvSpPr>
          <p:cNvPr id="22556" name="WordArt 28"/>
          <p:cNvSpPr>
            <a:spLocks noChangeArrowheads="1" noChangeShapeType="1" noTextEdit="1"/>
          </p:cNvSpPr>
          <p:nvPr/>
        </p:nvSpPr>
        <p:spPr bwMode="auto">
          <a:xfrm>
            <a:off x="3995738" y="2852738"/>
            <a:ext cx="1727200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VNI-Commerce"/>
              </a:rPr>
              <a:t>Luyeän taäp</a:t>
            </a:r>
          </a:p>
        </p:txBody>
      </p:sp>
      <p:sp>
        <p:nvSpPr>
          <p:cNvPr id="22559" name="Oval 31"/>
          <p:cNvSpPr>
            <a:spLocks noChangeArrowheads="1"/>
          </p:cNvSpPr>
          <p:nvPr/>
        </p:nvSpPr>
        <p:spPr bwMode="auto">
          <a:xfrm>
            <a:off x="7885113" y="188913"/>
            <a:ext cx="1066800" cy="1066800"/>
          </a:xfrm>
          <a:prstGeom prst="ellipse">
            <a:avLst/>
          </a:prstGeom>
          <a:gradFill rotWithShape="1">
            <a:gsLst>
              <a:gs pos="0">
                <a:srgbClr val="FFFF99"/>
              </a:gs>
              <a:gs pos="100000">
                <a:srgbClr val="66FF66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7200">
                <a:solidFill>
                  <a:srgbClr val="FF3300"/>
                </a:solidFill>
              </a:rPr>
              <a:t>9</a:t>
            </a:r>
          </a:p>
        </p:txBody>
      </p:sp>
      <p:sp>
        <p:nvSpPr>
          <p:cNvPr id="22560" name="Oval 32"/>
          <p:cNvSpPr>
            <a:spLocks noChangeArrowheads="1"/>
          </p:cNvSpPr>
          <p:nvPr/>
        </p:nvSpPr>
        <p:spPr bwMode="auto">
          <a:xfrm>
            <a:off x="7885113" y="188913"/>
            <a:ext cx="1066800" cy="1066800"/>
          </a:xfrm>
          <a:prstGeom prst="ellipse">
            <a:avLst/>
          </a:prstGeom>
          <a:gradFill rotWithShape="1">
            <a:gsLst>
              <a:gs pos="0">
                <a:srgbClr val="FFFF99"/>
              </a:gs>
              <a:gs pos="100000">
                <a:srgbClr val="66FF66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7200">
                <a:solidFill>
                  <a:srgbClr val="FF3300"/>
                </a:solidFill>
              </a:rPr>
              <a:t>8</a:t>
            </a:r>
          </a:p>
        </p:txBody>
      </p:sp>
      <p:sp>
        <p:nvSpPr>
          <p:cNvPr id="22561" name="Oval 33"/>
          <p:cNvSpPr>
            <a:spLocks noChangeArrowheads="1"/>
          </p:cNvSpPr>
          <p:nvPr/>
        </p:nvSpPr>
        <p:spPr bwMode="auto">
          <a:xfrm>
            <a:off x="7885113" y="188913"/>
            <a:ext cx="1066800" cy="1066800"/>
          </a:xfrm>
          <a:prstGeom prst="ellipse">
            <a:avLst/>
          </a:prstGeom>
          <a:gradFill rotWithShape="1">
            <a:gsLst>
              <a:gs pos="0">
                <a:srgbClr val="FFFF99"/>
              </a:gs>
              <a:gs pos="100000">
                <a:srgbClr val="66FF66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7200">
                <a:solidFill>
                  <a:srgbClr val="FF3300"/>
                </a:solidFill>
              </a:rPr>
              <a:t>7</a:t>
            </a:r>
          </a:p>
        </p:txBody>
      </p:sp>
      <p:sp>
        <p:nvSpPr>
          <p:cNvPr id="22562" name="Oval 34"/>
          <p:cNvSpPr>
            <a:spLocks noChangeArrowheads="1"/>
          </p:cNvSpPr>
          <p:nvPr/>
        </p:nvSpPr>
        <p:spPr bwMode="auto">
          <a:xfrm>
            <a:off x="7885113" y="188913"/>
            <a:ext cx="1066800" cy="1066800"/>
          </a:xfrm>
          <a:prstGeom prst="ellipse">
            <a:avLst/>
          </a:prstGeom>
          <a:gradFill rotWithShape="1">
            <a:gsLst>
              <a:gs pos="0">
                <a:srgbClr val="FFFF99"/>
              </a:gs>
              <a:gs pos="100000">
                <a:srgbClr val="66FF66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7200">
                <a:solidFill>
                  <a:srgbClr val="FF3300"/>
                </a:solidFill>
              </a:rPr>
              <a:t>6</a:t>
            </a:r>
          </a:p>
        </p:txBody>
      </p:sp>
      <p:sp>
        <p:nvSpPr>
          <p:cNvPr id="22563" name="Oval 35"/>
          <p:cNvSpPr>
            <a:spLocks noChangeArrowheads="1"/>
          </p:cNvSpPr>
          <p:nvPr/>
        </p:nvSpPr>
        <p:spPr bwMode="auto">
          <a:xfrm>
            <a:off x="7885113" y="188913"/>
            <a:ext cx="1066800" cy="1066800"/>
          </a:xfrm>
          <a:prstGeom prst="ellipse">
            <a:avLst/>
          </a:prstGeom>
          <a:gradFill rotWithShape="1">
            <a:gsLst>
              <a:gs pos="0">
                <a:srgbClr val="FFFF99"/>
              </a:gs>
              <a:gs pos="100000">
                <a:srgbClr val="66FF66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7200">
                <a:solidFill>
                  <a:srgbClr val="FF3300"/>
                </a:solidFill>
              </a:rPr>
              <a:t>5</a:t>
            </a:r>
          </a:p>
        </p:txBody>
      </p:sp>
      <p:sp>
        <p:nvSpPr>
          <p:cNvPr id="22564" name="Oval 36"/>
          <p:cNvSpPr>
            <a:spLocks noChangeArrowheads="1"/>
          </p:cNvSpPr>
          <p:nvPr/>
        </p:nvSpPr>
        <p:spPr bwMode="auto">
          <a:xfrm>
            <a:off x="7885113" y="188913"/>
            <a:ext cx="1066800" cy="1066800"/>
          </a:xfrm>
          <a:prstGeom prst="ellipse">
            <a:avLst/>
          </a:prstGeom>
          <a:gradFill rotWithShape="1">
            <a:gsLst>
              <a:gs pos="0">
                <a:srgbClr val="FFFF99"/>
              </a:gs>
              <a:gs pos="100000">
                <a:srgbClr val="66FF66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7200">
                <a:solidFill>
                  <a:srgbClr val="FF3300"/>
                </a:solidFill>
              </a:rPr>
              <a:t>4</a:t>
            </a:r>
          </a:p>
        </p:txBody>
      </p:sp>
      <p:sp>
        <p:nvSpPr>
          <p:cNvPr id="22566" name="Oval 38"/>
          <p:cNvSpPr>
            <a:spLocks noChangeArrowheads="1"/>
          </p:cNvSpPr>
          <p:nvPr/>
        </p:nvSpPr>
        <p:spPr bwMode="auto">
          <a:xfrm>
            <a:off x="7885113" y="188913"/>
            <a:ext cx="1066800" cy="1066800"/>
          </a:xfrm>
          <a:prstGeom prst="ellipse">
            <a:avLst/>
          </a:prstGeom>
          <a:gradFill rotWithShape="1">
            <a:gsLst>
              <a:gs pos="0">
                <a:srgbClr val="FFFF99"/>
              </a:gs>
              <a:gs pos="100000">
                <a:srgbClr val="66FF66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7200">
                <a:solidFill>
                  <a:srgbClr val="FF3300"/>
                </a:solidFill>
              </a:rPr>
              <a:t>3</a:t>
            </a:r>
          </a:p>
        </p:txBody>
      </p:sp>
      <p:sp>
        <p:nvSpPr>
          <p:cNvPr id="22567" name="Oval 39"/>
          <p:cNvSpPr>
            <a:spLocks noChangeArrowheads="1"/>
          </p:cNvSpPr>
          <p:nvPr/>
        </p:nvSpPr>
        <p:spPr bwMode="auto">
          <a:xfrm>
            <a:off x="7897813" y="188913"/>
            <a:ext cx="1066800" cy="1066800"/>
          </a:xfrm>
          <a:prstGeom prst="ellipse">
            <a:avLst/>
          </a:prstGeom>
          <a:gradFill rotWithShape="1">
            <a:gsLst>
              <a:gs pos="0">
                <a:srgbClr val="FFFF99"/>
              </a:gs>
              <a:gs pos="100000">
                <a:srgbClr val="66FF66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7200">
                <a:solidFill>
                  <a:srgbClr val="FF3300"/>
                </a:solidFill>
              </a:rPr>
              <a:t>2</a:t>
            </a:r>
          </a:p>
        </p:txBody>
      </p:sp>
      <p:sp>
        <p:nvSpPr>
          <p:cNvPr id="22568" name="Oval 40"/>
          <p:cNvSpPr>
            <a:spLocks noChangeArrowheads="1"/>
          </p:cNvSpPr>
          <p:nvPr/>
        </p:nvSpPr>
        <p:spPr bwMode="auto">
          <a:xfrm>
            <a:off x="7885113" y="188913"/>
            <a:ext cx="1066800" cy="1066800"/>
          </a:xfrm>
          <a:prstGeom prst="ellipse">
            <a:avLst/>
          </a:prstGeom>
          <a:gradFill rotWithShape="1">
            <a:gsLst>
              <a:gs pos="0">
                <a:srgbClr val="FFFF99"/>
              </a:gs>
              <a:gs pos="100000">
                <a:srgbClr val="66FF66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7200">
                <a:solidFill>
                  <a:srgbClr val="FF3300"/>
                </a:solidFill>
              </a:rPr>
              <a:t>1</a:t>
            </a:r>
          </a:p>
        </p:txBody>
      </p:sp>
      <p:sp>
        <p:nvSpPr>
          <p:cNvPr id="22569" name="Oval 41"/>
          <p:cNvSpPr>
            <a:spLocks noChangeArrowheads="1"/>
          </p:cNvSpPr>
          <p:nvPr/>
        </p:nvSpPr>
        <p:spPr bwMode="auto">
          <a:xfrm>
            <a:off x="7885113" y="188913"/>
            <a:ext cx="1066800" cy="1066800"/>
          </a:xfrm>
          <a:prstGeom prst="ellipse">
            <a:avLst/>
          </a:prstGeom>
          <a:gradFill rotWithShape="1">
            <a:gsLst>
              <a:gs pos="0">
                <a:srgbClr val="FFFF99"/>
              </a:gs>
              <a:gs pos="100000">
                <a:srgbClr val="66FF66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7200">
                <a:solidFill>
                  <a:srgbClr val="FF3300"/>
                </a:solidFill>
              </a:rPr>
              <a:t>0</a:t>
            </a:r>
          </a:p>
        </p:txBody>
      </p:sp>
      <p:sp>
        <p:nvSpPr>
          <p:cNvPr id="22571" name="Line 43"/>
          <p:cNvSpPr>
            <a:spLocks noChangeShapeType="1"/>
          </p:cNvSpPr>
          <p:nvPr/>
        </p:nvSpPr>
        <p:spPr bwMode="auto">
          <a:xfrm>
            <a:off x="4067175" y="4868863"/>
            <a:ext cx="2809875" cy="1296987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72" name="Line 44"/>
          <p:cNvSpPr>
            <a:spLocks noChangeShapeType="1"/>
          </p:cNvSpPr>
          <p:nvPr/>
        </p:nvSpPr>
        <p:spPr bwMode="auto">
          <a:xfrm flipV="1">
            <a:off x="2484438" y="4868863"/>
            <a:ext cx="1584325" cy="13684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2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2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25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5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25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25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2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25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5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25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25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2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2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22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2" dur="2000"/>
                                        <p:tgtEl>
                                          <p:spTgt spid="225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6" dur="2000"/>
                                        <p:tgtEl>
                                          <p:spTgt spid="225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000"/>
                            </p:stCondLst>
                            <p:childTnLst>
                              <p:par>
                                <p:cTn id="68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0" dur="2000"/>
                                        <p:tgtEl>
                                          <p:spTgt spid="225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6000"/>
                            </p:stCondLst>
                            <p:childTnLst>
                              <p:par>
                                <p:cTn id="72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4" dur="2000"/>
                                        <p:tgtEl>
                                          <p:spTgt spid="225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8000"/>
                            </p:stCondLst>
                            <p:childTnLst>
                              <p:par>
                                <p:cTn id="76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8" dur="2000"/>
                                        <p:tgtEl>
                                          <p:spTgt spid="225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0"/>
                            </p:stCondLst>
                            <p:childTnLst>
                              <p:par>
                                <p:cTn id="80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2" dur="2000"/>
                                        <p:tgtEl>
                                          <p:spTgt spid="225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2000"/>
                            </p:stCondLst>
                            <p:childTnLst>
                              <p:par>
                                <p:cTn id="84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6" dur="2000"/>
                                        <p:tgtEl>
                                          <p:spTgt spid="225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4000"/>
                            </p:stCondLst>
                            <p:childTnLst>
                              <p:par>
                                <p:cTn id="88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0" dur="2000"/>
                                        <p:tgtEl>
                                          <p:spTgt spid="225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6000"/>
                            </p:stCondLst>
                            <p:childTnLst>
                              <p:par>
                                <p:cTn id="92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4" dur="2000"/>
                                        <p:tgtEl>
                                          <p:spTgt spid="225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8000"/>
                            </p:stCondLst>
                            <p:childTnLst>
                              <p:par>
                                <p:cTn id="96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8" dur="2000"/>
                                        <p:tgtEl>
                                          <p:spTgt spid="225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47" grpId="0" animBg="1"/>
      <p:bldP spid="22548" grpId="0" animBg="1"/>
      <p:bldP spid="22549" grpId="0" animBg="1"/>
      <p:bldP spid="22550" grpId="0" animBg="1"/>
      <p:bldP spid="22551" grpId="0" animBg="1"/>
      <p:bldP spid="22555" grpId="0" animBg="1"/>
      <p:bldP spid="22556" grpId="0" animBg="1"/>
      <p:bldP spid="22571" grpId="0" animBg="1"/>
      <p:bldP spid="2257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BF21A-E65C-45F4-A0E4-F7953A46D50C}" type="datetime1">
              <a:rPr lang="en-US"/>
              <a:pPr/>
              <a:t>03/10/2018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dth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6E2D1-5B8F-4D09-A9A2-2313035638BF}" type="slidenum">
              <a:rPr lang="en-US"/>
              <a:pPr/>
              <a:t>11</a:t>
            </a:fld>
            <a:endParaRPr lang="en-US"/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755650" y="981075"/>
            <a:ext cx="7920038" cy="143986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>
                <a:solidFill>
                  <a:srgbClr val="FF0000"/>
                </a:solidFill>
                <a:latin typeface="VNI-Times" pitchFamily="2" charset="0"/>
              </a:rPr>
              <a:t>Coäng caùc soá coù ba chöõ soá </a:t>
            </a:r>
          </a:p>
          <a:p>
            <a:pPr algn="ctr"/>
            <a:r>
              <a:rPr lang="en-US" sz="4000">
                <a:solidFill>
                  <a:srgbClr val="FF0000"/>
                </a:solidFill>
                <a:latin typeface="VNI-Times" pitchFamily="2" charset="0"/>
              </a:rPr>
              <a:t>( coù nhôù moät laàn )</a:t>
            </a:r>
          </a:p>
        </p:txBody>
      </p:sp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684213" y="3860800"/>
            <a:ext cx="7632700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u="sng">
                <a:solidFill>
                  <a:srgbClr val="0000FF"/>
                </a:solidFill>
                <a:latin typeface="VNI-Times" pitchFamily="2" charset="0"/>
              </a:rPr>
              <a:t>Baøi 4</a:t>
            </a:r>
            <a:r>
              <a:rPr lang="en-US">
                <a:solidFill>
                  <a:srgbClr val="0000FF"/>
                </a:solidFill>
                <a:latin typeface="VNI-Times" pitchFamily="2" charset="0"/>
              </a:rPr>
              <a:t> :                  </a:t>
            </a:r>
            <a:r>
              <a:rPr lang="en-US" u="sng">
                <a:latin typeface="VNI-Times" pitchFamily="2" charset="0"/>
              </a:rPr>
              <a:t>Baøi giaûi :</a:t>
            </a:r>
          </a:p>
          <a:p>
            <a:pPr algn="ctr"/>
            <a:r>
              <a:rPr lang="en-US">
                <a:latin typeface="VNI-Times" pitchFamily="2" charset="0"/>
              </a:rPr>
              <a:t>Ñoä daøi ñöôøng gaáp khuùc ABC laø :</a:t>
            </a:r>
          </a:p>
          <a:p>
            <a:pPr algn="ctr"/>
            <a:r>
              <a:rPr lang="en-US">
                <a:latin typeface="VNI-Times" pitchFamily="2" charset="0"/>
              </a:rPr>
              <a:t>126 + 137 = </a:t>
            </a:r>
            <a:r>
              <a:rPr lang="en-US">
                <a:solidFill>
                  <a:srgbClr val="FF0000"/>
                </a:solidFill>
                <a:latin typeface="VNI-Times" pitchFamily="2" charset="0"/>
              </a:rPr>
              <a:t>263 ( cm )</a:t>
            </a:r>
          </a:p>
          <a:p>
            <a:pPr algn="ctr"/>
            <a:r>
              <a:rPr lang="en-US" u="sng">
                <a:latin typeface="VNI-Times" pitchFamily="2" charset="0"/>
              </a:rPr>
              <a:t>Ñaùp soá</a:t>
            </a:r>
            <a:r>
              <a:rPr lang="en-US">
                <a:latin typeface="VNI-Times" pitchFamily="2" charset="0"/>
              </a:rPr>
              <a:t> : </a:t>
            </a:r>
            <a:r>
              <a:rPr lang="en-US">
                <a:solidFill>
                  <a:srgbClr val="FF0000"/>
                </a:solidFill>
                <a:latin typeface="VNI-Times" pitchFamily="2" charset="0"/>
              </a:rPr>
              <a:t>263 cm .</a:t>
            </a:r>
          </a:p>
        </p:txBody>
      </p:sp>
      <p:sp>
        <p:nvSpPr>
          <p:cNvPr id="36870" name="AutoShape 6"/>
          <p:cNvSpPr>
            <a:spLocks noChangeArrowheads="1"/>
          </p:cNvSpPr>
          <p:nvPr/>
        </p:nvSpPr>
        <p:spPr bwMode="auto">
          <a:xfrm>
            <a:off x="3708400" y="2565400"/>
            <a:ext cx="2376488" cy="1008063"/>
          </a:xfrm>
          <a:prstGeom prst="horizontalScrol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u="sng">
              <a:solidFill>
                <a:schemeClr val="folHlink"/>
              </a:solidFill>
            </a:endParaRPr>
          </a:p>
        </p:txBody>
      </p:sp>
      <p:sp>
        <p:nvSpPr>
          <p:cNvPr id="36871" name="WordArt 7"/>
          <p:cNvSpPr>
            <a:spLocks noChangeArrowheads="1" noChangeShapeType="1" noTextEdit="1"/>
          </p:cNvSpPr>
          <p:nvPr/>
        </p:nvSpPr>
        <p:spPr bwMode="auto">
          <a:xfrm>
            <a:off x="3995738" y="2779713"/>
            <a:ext cx="1800225" cy="6492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VNI-Commerce"/>
              </a:rPr>
              <a:t>Luyeän taäp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6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6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6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36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36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36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368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368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368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"/>
                            </p:stCondLst>
                            <p:childTnLst>
                              <p:par>
                                <p:cTn id="29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36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36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36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840"/>
                            </p:stCondLst>
                            <p:childTnLst>
                              <p:par>
                                <p:cTn id="3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368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368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368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animBg="1"/>
      <p:bldP spid="36870" grpId="0" animBg="1"/>
      <p:bldP spid="3687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222D1-83E6-46EA-BF67-0D6E8BA8F6E3}" type="datetime1">
              <a:rPr lang="en-US"/>
              <a:pPr/>
              <a:t>03/10/2018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dth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A82C0-2D56-48BA-8E69-1A41CF1077F2}" type="slidenum">
              <a:rPr lang="en-US"/>
              <a:pPr/>
              <a:t>12</a:t>
            </a:fld>
            <a:endParaRPr lang="en-US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3800475"/>
            <a:ext cx="8820150" cy="2581275"/>
          </a:xfrm>
        </p:spPr>
        <p:txBody>
          <a:bodyPr/>
          <a:lstStyle/>
          <a:p>
            <a:pPr>
              <a:buFontTx/>
              <a:buNone/>
            </a:pPr>
            <a:r>
              <a:rPr lang="en-US" u="sng">
                <a:solidFill>
                  <a:srgbClr val="0000FF"/>
                </a:solidFill>
                <a:latin typeface="VNI-Times" pitchFamily="2" charset="0"/>
              </a:rPr>
              <a:t>Baøi 5</a:t>
            </a:r>
            <a:r>
              <a:rPr lang="en-US">
                <a:solidFill>
                  <a:srgbClr val="0000FF"/>
                </a:solidFill>
                <a:latin typeface="VNI-Times" pitchFamily="2" charset="0"/>
              </a:rPr>
              <a:t>:        ?</a:t>
            </a:r>
          </a:p>
          <a:p>
            <a:pPr>
              <a:buFontTx/>
              <a:buNone/>
            </a:pPr>
            <a:r>
              <a:rPr lang="en-US"/>
              <a:t>      </a:t>
            </a:r>
            <a:r>
              <a:rPr lang="en-US">
                <a:latin typeface="VNI-Times" pitchFamily="2" charset="0"/>
              </a:rPr>
              <a:t>500 ñoàng  =  200 ñoàng  + ….     ñoàng</a:t>
            </a:r>
          </a:p>
          <a:p>
            <a:pPr>
              <a:buFontTx/>
              <a:buNone/>
            </a:pPr>
            <a:r>
              <a:rPr lang="en-US">
                <a:latin typeface="VNI-Times" pitchFamily="2" charset="0"/>
              </a:rPr>
              <a:t>       500 ñoàng  =  400 ñoàng  + ….     ñoàng</a:t>
            </a:r>
          </a:p>
          <a:p>
            <a:pPr>
              <a:buFontTx/>
              <a:buNone/>
            </a:pPr>
            <a:r>
              <a:rPr lang="en-US">
                <a:latin typeface="VNI-Times" pitchFamily="2" charset="0"/>
              </a:rPr>
              <a:t>       500 ñoàng  = …..  ñoàng  +   500  ñoàng</a:t>
            </a:r>
          </a:p>
          <a:p>
            <a:pPr>
              <a:buFontTx/>
              <a:buNone/>
            </a:pPr>
            <a:endParaRPr lang="en-US">
              <a:latin typeface="VNI-Times" pitchFamily="2" charset="0"/>
            </a:endParaRPr>
          </a:p>
          <a:p>
            <a:pPr>
              <a:buFontTx/>
              <a:buNone/>
            </a:pPr>
            <a:endParaRPr lang="en-US">
              <a:latin typeface="VNI-Times" pitchFamily="2" charset="0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>
          <a:xfrm>
            <a:off x="539750" y="1196975"/>
            <a:ext cx="8229600" cy="1143000"/>
          </a:xfrm>
          <a:noFill/>
          <a:ln/>
        </p:spPr>
        <p:txBody>
          <a:bodyPr/>
          <a:lstStyle/>
          <a:p>
            <a:r>
              <a:rPr lang="en-US" sz="2800" i="1" dirty="0">
                <a:latin typeface="VNI-Times" pitchFamily="2" charset="0"/>
              </a:rPr>
              <a:t/>
            </a:r>
            <a:br>
              <a:rPr lang="en-US" sz="2800" i="1" dirty="0">
                <a:latin typeface="VNI-Times" pitchFamily="2" charset="0"/>
              </a:rPr>
            </a:br>
            <a:r>
              <a:rPr lang="en-US" sz="3200" u="sng" dirty="0" err="1">
                <a:latin typeface="VNI-Times" pitchFamily="2" charset="0"/>
              </a:rPr>
              <a:t>Toaùn</a:t>
            </a:r>
            <a:r>
              <a:rPr lang="en-US" sz="3200" u="sng" dirty="0">
                <a:latin typeface="VNI-Times" pitchFamily="2" charset="0"/>
              </a:rPr>
              <a:t> :</a:t>
            </a:r>
            <a:br>
              <a:rPr lang="en-US" sz="3200" u="sng" dirty="0">
                <a:latin typeface="VNI-Times" pitchFamily="2" charset="0"/>
              </a:rPr>
            </a:br>
            <a:r>
              <a:rPr lang="en-US" sz="4000" dirty="0" err="1">
                <a:solidFill>
                  <a:srgbClr val="FF0000"/>
                </a:solidFill>
                <a:latin typeface="VNI-Times" pitchFamily="2" charset="0"/>
              </a:rPr>
              <a:t>Coäng</a:t>
            </a:r>
            <a:r>
              <a:rPr lang="en-US" sz="4000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VNI-Times" pitchFamily="2" charset="0"/>
              </a:rPr>
              <a:t>caùc</a:t>
            </a:r>
            <a:r>
              <a:rPr lang="en-US" sz="4000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VNI-Times" pitchFamily="2" charset="0"/>
              </a:rPr>
              <a:t>soá</a:t>
            </a:r>
            <a:r>
              <a:rPr lang="en-US" sz="4000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VNI-Times" pitchFamily="2" charset="0"/>
              </a:rPr>
              <a:t>coù</a:t>
            </a:r>
            <a:r>
              <a:rPr lang="en-US" sz="4000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VNI-Times" pitchFamily="2" charset="0"/>
              </a:rPr>
              <a:t>ba</a:t>
            </a:r>
            <a:r>
              <a:rPr lang="en-US" sz="4000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VNI-Times" pitchFamily="2" charset="0"/>
              </a:rPr>
              <a:t>chöõ</a:t>
            </a:r>
            <a:r>
              <a:rPr lang="en-US" sz="4000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VNI-Times" pitchFamily="2" charset="0"/>
              </a:rPr>
              <a:t>soá</a:t>
            </a:r>
            <a:r>
              <a:rPr lang="en-US" sz="4000" dirty="0">
                <a:solidFill>
                  <a:srgbClr val="FF0000"/>
                </a:solidFill>
                <a:latin typeface="VNI-Times" pitchFamily="2" charset="0"/>
              </a:rPr>
              <a:t> </a:t>
            </a:r>
            <a:br>
              <a:rPr lang="en-US" sz="4000" dirty="0">
                <a:solidFill>
                  <a:srgbClr val="FF0000"/>
                </a:solidFill>
                <a:latin typeface="VNI-Times" pitchFamily="2" charset="0"/>
              </a:rPr>
            </a:br>
            <a:r>
              <a:rPr lang="en-US" sz="4000" dirty="0">
                <a:solidFill>
                  <a:srgbClr val="FF0000"/>
                </a:solidFill>
                <a:latin typeface="VNI-Times" pitchFamily="2" charset="0"/>
              </a:rPr>
              <a:t>( </a:t>
            </a:r>
            <a:r>
              <a:rPr lang="en-US" sz="4000" dirty="0" err="1">
                <a:solidFill>
                  <a:srgbClr val="FF0000"/>
                </a:solidFill>
                <a:latin typeface="VNI-Times" pitchFamily="2" charset="0"/>
              </a:rPr>
              <a:t>coù</a:t>
            </a:r>
            <a:r>
              <a:rPr lang="en-US" sz="4000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VNI-Times" pitchFamily="2" charset="0"/>
              </a:rPr>
              <a:t>nhôù</a:t>
            </a:r>
            <a:r>
              <a:rPr lang="en-US" sz="4000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VNI-Times" pitchFamily="2" charset="0"/>
              </a:rPr>
              <a:t>moät</a:t>
            </a:r>
            <a:r>
              <a:rPr lang="en-US" sz="4000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VNI-Times" pitchFamily="2" charset="0"/>
              </a:rPr>
              <a:t>laàn</a:t>
            </a:r>
            <a:r>
              <a:rPr lang="en-US" sz="4000" dirty="0">
                <a:solidFill>
                  <a:srgbClr val="FF0000"/>
                </a:solidFill>
                <a:latin typeface="VNI-Times" pitchFamily="2" charset="0"/>
              </a:rPr>
              <a:t> )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br>
              <a:rPr lang="en-US" sz="4000" dirty="0">
                <a:solidFill>
                  <a:srgbClr val="FF0000"/>
                </a:solidFill>
              </a:rPr>
            </a:b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1547813" y="3860800"/>
            <a:ext cx="647700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VNI-Times" pitchFamily="2" charset="0"/>
              </a:rPr>
              <a:t>Soá</a:t>
            </a:r>
            <a:endParaRPr lang="en-US" sz="1800">
              <a:solidFill>
                <a:srgbClr val="FF0000"/>
              </a:solidFill>
              <a:latin typeface="VNI-Times" pitchFamily="2" charset="0"/>
            </a:endParaRP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3132138" y="5661025"/>
            <a:ext cx="64770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5292725" y="5013325"/>
            <a:ext cx="64770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rgbClr val="FF0000"/>
                </a:solidFill>
              </a:rPr>
              <a:t>100</a:t>
            </a:r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5292725" y="4438650"/>
            <a:ext cx="64770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rgbClr val="FF0000"/>
                </a:solidFill>
              </a:rPr>
              <a:t>300</a:t>
            </a:r>
          </a:p>
        </p:txBody>
      </p:sp>
      <p:sp>
        <p:nvSpPr>
          <p:cNvPr id="24588" name="AutoShape 12"/>
          <p:cNvSpPr>
            <a:spLocks noChangeArrowheads="1"/>
          </p:cNvSpPr>
          <p:nvPr/>
        </p:nvSpPr>
        <p:spPr bwMode="auto">
          <a:xfrm>
            <a:off x="3708400" y="2565400"/>
            <a:ext cx="2303463" cy="935038"/>
          </a:xfrm>
          <a:prstGeom prst="horizontalScrol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u="sng">
              <a:solidFill>
                <a:schemeClr val="folHlink"/>
              </a:solidFill>
            </a:endParaRPr>
          </a:p>
        </p:txBody>
      </p:sp>
      <p:sp>
        <p:nvSpPr>
          <p:cNvPr id="24589" name="WordArt 13"/>
          <p:cNvSpPr>
            <a:spLocks noChangeArrowheads="1" noChangeShapeType="1" noTextEdit="1"/>
          </p:cNvSpPr>
          <p:nvPr/>
        </p:nvSpPr>
        <p:spPr bwMode="auto">
          <a:xfrm>
            <a:off x="3995738" y="2708275"/>
            <a:ext cx="1728787" cy="6492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VNI-Commerce"/>
              </a:rPr>
              <a:t>Luyeän taäp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4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4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2000"/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ox(in)">
                                      <p:cBhvr>
                                        <p:cTn id="36" dur="500"/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" dur="500"/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5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770" decel="1000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5" dur="770" decel="100000"/>
                                        <p:tgtEl>
                                          <p:spTgt spid="2458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7" dur="770" fill="hold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9" dur="770" fill="hold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5" dur="10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0" dur="80"/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1" dur="80"/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80"/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40"/>
                            </p:stCondLst>
                            <p:childTnLst>
                              <p:par>
                                <p:cTn id="64" presetID="51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770" decel="1000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7" dur="770" decel="100000"/>
                                        <p:tgtEl>
                                          <p:spTgt spid="2458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9" dur="770" fill="hold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1" dur="770" fill="hold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7" dur="1000"/>
                                        <p:tgtEl>
                                          <p:spTgt spid="24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51" presetClass="entr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770" decel="1000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7" dur="770" decel="100000"/>
                                        <p:tgtEl>
                                          <p:spTgt spid="2458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9" dur="770" fill="hold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1" dur="770" fill="hold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7" dur="10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 uiExpand="1" build="p"/>
      <p:bldP spid="24579" grpId="1"/>
      <p:bldP spid="24583" grpId="0" animBg="1"/>
      <p:bldP spid="24583" grpId="1" animBg="1"/>
      <p:bldP spid="24583" grpId="2" animBg="1"/>
      <p:bldP spid="24583" grpId="3" animBg="1"/>
      <p:bldP spid="24584" grpId="0"/>
      <p:bldP spid="24585" grpId="0"/>
      <p:bldP spid="24586" grpId="0"/>
      <p:bldP spid="24588" grpId="0" animBg="1"/>
      <p:bldP spid="2458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3C3A0-4DDC-4374-9F57-A8280C28E903}" type="datetime1">
              <a:rPr lang="en-US"/>
              <a:pPr/>
              <a:t>03/10/2018</a:t>
            </a:fld>
            <a:endParaRPr lang="en-US"/>
          </a:p>
        </p:txBody>
      </p:sp>
      <p:sp>
        <p:nvSpPr>
          <p:cNvPr id="5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dth</a:t>
            </a:r>
          </a:p>
        </p:txBody>
      </p:sp>
      <p:sp>
        <p:nvSpPr>
          <p:cNvPr id="5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503D7-5071-4F59-A890-C7B5EB669110}" type="slidenum">
              <a:rPr lang="en-US"/>
              <a:pPr/>
              <a:t>13</a:t>
            </a:fld>
            <a:endParaRPr lang="en-US"/>
          </a:p>
        </p:txBody>
      </p:sp>
      <p:sp>
        <p:nvSpPr>
          <p:cNvPr id="76802" name="WordArt 2"/>
          <p:cNvSpPr>
            <a:spLocks noChangeArrowheads="1" noChangeShapeType="1" noTextEdit="1"/>
          </p:cNvSpPr>
          <p:nvPr/>
        </p:nvSpPr>
        <p:spPr bwMode="auto">
          <a:xfrm>
            <a:off x="1979613" y="260350"/>
            <a:ext cx="5329237" cy="1150938"/>
          </a:xfrm>
          <a:prstGeom prst="rect">
            <a:avLst/>
          </a:prstGeom>
        </p:spPr>
        <p:txBody>
          <a:bodyPr wrap="none" fromWordArt="1">
            <a:prstTxWarp prst="textWave4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vi-VN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Microsoft Sans Serif"/>
                <a:cs typeface="Microsoft Sans Serif"/>
              </a:rPr>
              <a:t>Trò chơi</a:t>
            </a:r>
            <a:endParaRPr lang="en-US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Microsoft Sans Serif"/>
              <a:cs typeface="Microsoft Sans Serif"/>
            </a:endParaRPr>
          </a:p>
        </p:txBody>
      </p:sp>
      <p:sp>
        <p:nvSpPr>
          <p:cNvPr id="76803" name="Text Box 3"/>
          <p:cNvSpPr txBox="1">
            <a:spLocks noChangeArrowheads="1"/>
          </p:cNvSpPr>
          <p:nvPr/>
        </p:nvSpPr>
        <p:spPr bwMode="auto">
          <a:xfrm>
            <a:off x="3635375" y="1557338"/>
            <a:ext cx="2016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</a:rPr>
              <a:t>Nối nhanh:</a:t>
            </a:r>
          </a:p>
        </p:txBody>
      </p:sp>
      <p:sp>
        <p:nvSpPr>
          <p:cNvPr id="76804" name="Oval 4"/>
          <p:cNvSpPr>
            <a:spLocks noChangeArrowheads="1"/>
          </p:cNvSpPr>
          <p:nvPr/>
        </p:nvSpPr>
        <p:spPr bwMode="auto">
          <a:xfrm>
            <a:off x="539750" y="2205038"/>
            <a:ext cx="2016125" cy="6477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1">
                <a:solidFill>
                  <a:schemeClr val="tx2"/>
                </a:solidFill>
              </a:rPr>
              <a:t> 169 + 11</a:t>
            </a:r>
          </a:p>
        </p:txBody>
      </p:sp>
      <p:sp>
        <p:nvSpPr>
          <p:cNvPr id="76805" name="Oval 5"/>
          <p:cNvSpPr>
            <a:spLocks noChangeArrowheads="1"/>
          </p:cNvSpPr>
          <p:nvPr/>
        </p:nvSpPr>
        <p:spPr bwMode="auto">
          <a:xfrm>
            <a:off x="539750" y="3573463"/>
            <a:ext cx="2016125" cy="6477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1">
                <a:solidFill>
                  <a:schemeClr val="tx2"/>
                </a:solidFill>
              </a:rPr>
              <a:t> 555+5</a:t>
            </a:r>
          </a:p>
        </p:txBody>
      </p:sp>
      <p:sp>
        <p:nvSpPr>
          <p:cNvPr id="76806" name="Oval 6"/>
          <p:cNvSpPr>
            <a:spLocks noChangeArrowheads="1"/>
          </p:cNvSpPr>
          <p:nvPr/>
        </p:nvSpPr>
        <p:spPr bwMode="auto">
          <a:xfrm>
            <a:off x="684213" y="4941888"/>
            <a:ext cx="2016125" cy="6477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1">
                <a:solidFill>
                  <a:schemeClr val="tx2"/>
                </a:solidFill>
              </a:rPr>
              <a:t> 123+95</a:t>
            </a:r>
          </a:p>
        </p:txBody>
      </p:sp>
      <p:sp>
        <p:nvSpPr>
          <p:cNvPr id="76807" name="Oval 7"/>
          <p:cNvSpPr>
            <a:spLocks noChangeArrowheads="1"/>
          </p:cNvSpPr>
          <p:nvPr/>
        </p:nvSpPr>
        <p:spPr bwMode="auto">
          <a:xfrm>
            <a:off x="6227763" y="5084763"/>
            <a:ext cx="2016125" cy="6477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1">
                <a:solidFill>
                  <a:schemeClr val="tx2"/>
                </a:solidFill>
              </a:rPr>
              <a:t> 359 + 104</a:t>
            </a:r>
          </a:p>
        </p:txBody>
      </p:sp>
      <p:sp>
        <p:nvSpPr>
          <p:cNvPr id="76808" name="Oval 8"/>
          <p:cNvSpPr>
            <a:spLocks noChangeArrowheads="1"/>
          </p:cNvSpPr>
          <p:nvPr/>
        </p:nvSpPr>
        <p:spPr bwMode="auto">
          <a:xfrm>
            <a:off x="6011863" y="3644900"/>
            <a:ext cx="2016125" cy="6477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1">
                <a:solidFill>
                  <a:schemeClr val="tx2"/>
                </a:solidFill>
              </a:rPr>
              <a:t>368 + 124</a:t>
            </a:r>
          </a:p>
        </p:txBody>
      </p:sp>
      <p:sp>
        <p:nvSpPr>
          <p:cNvPr id="76809" name="Oval 9"/>
          <p:cNvSpPr>
            <a:spLocks noChangeArrowheads="1"/>
          </p:cNvSpPr>
          <p:nvPr/>
        </p:nvSpPr>
        <p:spPr bwMode="auto">
          <a:xfrm>
            <a:off x="6011863" y="2060575"/>
            <a:ext cx="2016125" cy="6477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1">
                <a:solidFill>
                  <a:schemeClr val="tx2"/>
                </a:solidFill>
              </a:rPr>
              <a:t> 284+160</a:t>
            </a:r>
          </a:p>
        </p:txBody>
      </p:sp>
      <p:sp>
        <p:nvSpPr>
          <p:cNvPr id="76810" name="Line 10"/>
          <p:cNvSpPr>
            <a:spLocks noChangeShapeType="1"/>
          </p:cNvSpPr>
          <p:nvPr/>
        </p:nvSpPr>
        <p:spPr bwMode="auto">
          <a:xfrm>
            <a:off x="2339975" y="2708275"/>
            <a:ext cx="1655763" cy="12255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6811" name="Line 11"/>
          <p:cNvSpPr>
            <a:spLocks noChangeShapeType="1"/>
          </p:cNvSpPr>
          <p:nvPr/>
        </p:nvSpPr>
        <p:spPr bwMode="auto">
          <a:xfrm flipV="1">
            <a:off x="2411413" y="3502025"/>
            <a:ext cx="1584325" cy="5032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6812" name="Line 12"/>
          <p:cNvSpPr>
            <a:spLocks noChangeShapeType="1"/>
          </p:cNvSpPr>
          <p:nvPr/>
        </p:nvSpPr>
        <p:spPr bwMode="auto">
          <a:xfrm flipV="1">
            <a:off x="2700338" y="4652963"/>
            <a:ext cx="1295400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6813" name="Line 13"/>
          <p:cNvSpPr>
            <a:spLocks noChangeShapeType="1"/>
          </p:cNvSpPr>
          <p:nvPr/>
        </p:nvSpPr>
        <p:spPr bwMode="auto">
          <a:xfrm flipH="1">
            <a:off x="5005388" y="2349500"/>
            <a:ext cx="1079500" cy="3603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6814" name="Line 14"/>
          <p:cNvSpPr>
            <a:spLocks noChangeShapeType="1"/>
          </p:cNvSpPr>
          <p:nvPr/>
        </p:nvSpPr>
        <p:spPr bwMode="auto">
          <a:xfrm flipH="1" flipV="1">
            <a:off x="5003800" y="5300663"/>
            <a:ext cx="1223963" cy="730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6816" name="Line 16"/>
          <p:cNvSpPr>
            <a:spLocks noChangeShapeType="1"/>
          </p:cNvSpPr>
          <p:nvPr/>
        </p:nvSpPr>
        <p:spPr bwMode="auto">
          <a:xfrm flipV="1">
            <a:off x="2700338" y="4652963"/>
            <a:ext cx="1295400" cy="6477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6817" name="Line 17"/>
          <p:cNvSpPr>
            <a:spLocks noChangeShapeType="1"/>
          </p:cNvSpPr>
          <p:nvPr/>
        </p:nvSpPr>
        <p:spPr bwMode="auto">
          <a:xfrm flipH="1">
            <a:off x="5003800" y="2276475"/>
            <a:ext cx="1152525" cy="4302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6818" name="Line 18"/>
          <p:cNvSpPr>
            <a:spLocks noChangeShapeType="1"/>
          </p:cNvSpPr>
          <p:nvPr/>
        </p:nvSpPr>
        <p:spPr bwMode="auto">
          <a:xfrm flipH="1" flipV="1">
            <a:off x="5003800" y="5300663"/>
            <a:ext cx="1296988" cy="73025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6819" name="Oval 19"/>
          <p:cNvSpPr>
            <a:spLocks noChangeArrowheads="1"/>
          </p:cNvSpPr>
          <p:nvPr/>
        </p:nvSpPr>
        <p:spPr bwMode="auto">
          <a:xfrm>
            <a:off x="539750" y="3573463"/>
            <a:ext cx="2016125" cy="6477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1">
                <a:solidFill>
                  <a:schemeClr val="tx2"/>
                </a:solidFill>
              </a:rPr>
              <a:t>555 + 5</a:t>
            </a:r>
          </a:p>
        </p:txBody>
      </p:sp>
      <p:sp>
        <p:nvSpPr>
          <p:cNvPr id="76820" name="Oval 20"/>
          <p:cNvSpPr>
            <a:spLocks noChangeArrowheads="1"/>
          </p:cNvSpPr>
          <p:nvPr/>
        </p:nvSpPr>
        <p:spPr bwMode="auto">
          <a:xfrm>
            <a:off x="611188" y="4941888"/>
            <a:ext cx="2087562" cy="64770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1">
                <a:solidFill>
                  <a:schemeClr val="tx2"/>
                </a:solidFill>
              </a:rPr>
              <a:t>123 + 95</a:t>
            </a:r>
          </a:p>
        </p:txBody>
      </p:sp>
      <p:grpSp>
        <p:nvGrpSpPr>
          <p:cNvPr id="76821" name="Group 21"/>
          <p:cNvGrpSpPr>
            <a:grpSpLocks/>
          </p:cNvGrpSpPr>
          <p:nvPr/>
        </p:nvGrpSpPr>
        <p:grpSpPr bwMode="auto">
          <a:xfrm>
            <a:off x="3924300" y="2565400"/>
            <a:ext cx="1092200" cy="2879725"/>
            <a:chOff x="2510" y="1616"/>
            <a:chExt cx="733" cy="1710"/>
          </a:xfrm>
        </p:grpSpPr>
        <p:sp>
          <p:nvSpPr>
            <p:cNvPr id="76822" name="Rectangle 22"/>
            <p:cNvSpPr>
              <a:spLocks noChangeArrowheads="1"/>
            </p:cNvSpPr>
            <p:nvPr/>
          </p:nvSpPr>
          <p:spPr bwMode="auto">
            <a:xfrm>
              <a:off x="2517" y="1616"/>
              <a:ext cx="725" cy="3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 b="1">
                  <a:solidFill>
                    <a:schemeClr val="tx2"/>
                  </a:solidFill>
                </a:rPr>
                <a:t>444</a:t>
              </a:r>
            </a:p>
          </p:txBody>
        </p:sp>
        <p:sp>
          <p:nvSpPr>
            <p:cNvPr id="76823" name="Rectangle 23"/>
            <p:cNvSpPr>
              <a:spLocks noChangeArrowheads="1"/>
            </p:cNvSpPr>
            <p:nvPr/>
          </p:nvSpPr>
          <p:spPr bwMode="auto">
            <a:xfrm>
              <a:off x="2511" y="1956"/>
              <a:ext cx="725" cy="33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 b="1">
                  <a:solidFill>
                    <a:schemeClr val="tx2"/>
                  </a:solidFill>
                </a:rPr>
                <a:t>560</a:t>
              </a:r>
            </a:p>
          </p:txBody>
        </p:sp>
        <p:sp>
          <p:nvSpPr>
            <p:cNvPr id="76824" name="Rectangle 24"/>
            <p:cNvSpPr>
              <a:spLocks noChangeArrowheads="1"/>
            </p:cNvSpPr>
            <p:nvPr/>
          </p:nvSpPr>
          <p:spPr bwMode="auto">
            <a:xfrm>
              <a:off x="2510" y="2295"/>
              <a:ext cx="724" cy="3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 b="1">
                  <a:solidFill>
                    <a:schemeClr val="tx2"/>
                  </a:solidFill>
                </a:rPr>
                <a:t>180</a:t>
              </a:r>
            </a:p>
          </p:txBody>
        </p:sp>
        <p:sp>
          <p:nvSpPr>
            <p:cNvPr id="76825" name="Rectangle 25"/>
            <p:cNvSpPr>
              <a:spLocks noChangeArrowheads="1"/>
            </p:cNvSpPr>
            <p:nvPr/>
          </p:nvSpPr>
          <p:spPr bwMode="auto">
            <a:xfrm>
              <a:off x="2519" y="2647"/>
              <a:ext cx="724" cy="33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 b="1">
                  <a:solidFill>
                    <a:schemeClr val="tx2"/>
                  </a:solidFill>
                </a:rPr>
                <a:t>218</a:t>
              </a:r>
            </a:p>
          </p:txBody>
        </p:sp>
        <p:sp>
          <p:nvSpPr>
            <p:cNvPr id="76826" name="Rectangle 26"/>
            <p:cNvSpPr>
              <a:spLocks noChangeArrowheads="1"/>
            </p:cNvSpPr>
            <p:nvPr/>
          </p:nvSpPr>
          <p:spPr bwMode="auto">
            <a:xfrm>
              <a:off x="2517" y="2986"/>
              <a:ext cx="725" cy="3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 b="1">
                  <a:solidFill>
                    <a:schemeClr val="tx2"/>
                  </a:solidFill>
                </a:rPr>
                <a:t>363</a:t>
              </a:r>
            </a:p>
          </p:txBody>
        </p:sp>
      </p:grpSp>
      <p:sp>
        <p:nvSpPr>
          <p:cNvPr id="76827" name="Rectangle 27"/>
          <p:cNvSpPr>
            <a:spLocks noChangeArrowheads="1"/>
          </p:cNvSpPr>
          <p:nvPr/>
        </p:nvSpPr>
        <p:spPr bwMode="auto">
          <a:xfrm>
            <a:off x="3924300" y="3141663"/>
            <a:ext cx="1079500" cy="569912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1">
                <a:solidFill>
                  <a:schemeClr val="tx2"/>
                </a:solidFill>
              </a:rPr>
              <a:t>560</a:t>
            </a:r>
          </a:p>
        </p:txBody>
      </p:sp>
      <p:sp>
        <p:nvSpPr>
          <p:cNvPr id="76828" name="Rectangle 28"/>
          <p:cNvSpPr>
            <a:spLocks noChangeArrowheads="1"/>
          </p:cNvSpPr>
          <p:nvPr/>
        </p:nvSpPr>
        <p:spPr bwMode="auto">
          <a:xfrm>
            <a:off x="3924300" y="4292600"/>
            <a:ext cx="1079500" cy="569913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1">
                <a:solidFill>
                  <a:schemeClr val="tx2"/>
                </a:solidFill>
              </a:rPr>
              <a:t>218</a:t>
            </a:r>
          </a:p>
        </p:txBody>
      </p:sp>
      <p:sp>
        <p:nvSpPr>
          <p:cNvPr id="76829" name="Oval 29"/>
          <p:cNvSpPr>
            <a:spLocks noChangeArrowheads="1"/>
          </p:cNvSpPr>
          <p:nvPr/>
        </p:nvSpPr>
        <p:spPr bwMode="auto">
          <a:xfrm>
            <a:off x="6011863" y="2060575"/>
            <a:ext cx="2016125" cy="6477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1">
                <a:solidFill>
                  <a:schemeClr val="tx2"/>
                </a:solidFill>
              </a:rPr>
              <a:t>284 + 160</a:t>
            </a:r>
          </a:p>
        </p:txBody>
      </p:sp>
      <p:sp>
        <p:nvSpPr>
          <p:cNvPr id="76830" name="Rectangle 30"/>
          <p:cNvSpPr>
            <a:spLocks noChangeArrowheads="1"/>
          </p:cNvSpPr>
          <p:nvPr/>
        </p:nvSpPr>
        <p:spPr bwMode="auto">
          <a:xfrm>
            <a:off x="3924300" y="2568575"/>
            <a:ext cx="1079500" cy="57308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1">
                <a:solidFill>
                  <a:schemeClr val="tx2"/>
                </a:solidFill>
              </a:rPr>
              <a:t>444</a:t>
            </a:r>
          </a:p>
        </p:txBody>
      </p:sp>
      <p:sp>
        <p:nvSpPr>
          <p:cNvPr id="76831" name="Rectangle 31"/>
          <p:cNvSpPr>
            <a:spLocks noChangeArrowheads="1"/>
          </p:cNvSpPr>
          <p:nvPr/>
        </p:nvSpPr>
        <p:spPr bwMode="auto">
          <a:xfrm>
            <a:off x="3924300" y="4868863"/>
            <a:ext cx="1079500" cy="573087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1">
                <a:solidFill>
                  <a:schemeClr val="tx2"/>
                </a:solidFill>
              </a:rPr>
              <a:t>363</a:t>
            </a:r>
          </a:p>
        </p:txBody>
      </p:sp>
      <p:sp>
        <p:nvSpPr>
          <p:cNvPr id="76832" name="Oval 32"/>
          <p:cNvSpPr>
            <a:spLocks noChangeArrowheads="1"/>
          </p:cNvSpPr>
          <p:nvPr/>
        </p:nvSpPr>
        <p:spPr bwMode="auto">
          <a:xfrm>
            <a:off x="6227763" y="5084763"/>
            <a:ext cx="2016125" cy="6477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1">
                <a:solidFill>
                  <a:schemeClr val="tx2"/>
                </a:solidFill>
              </a:rPr>
              <a:t>359 + 104</a:t>
            </a:r>
          </a:p>
        </p:txBody>
      </p:sp>
      <p:sp>
        <p:nvSpPr>
          <p:cNvPr id="76833" name="Line 33"/>
          <p:cNvSpPr>
            <a:spLocks noChangeShapeType="1"/>
          </p:cNvSpPr>
          <p:nvPr/>
        </p:nvSpPr>
        <p:spPr bwMode="auto">
          <a:xfrm flipV="1">
            <a:off x="2411413" y="3500438"/>
            <a:ext cx="1584325" cy="503237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6886" name="Oval 86"/>
          <p:cNvSpPr>
            <a:spLocks noChangeArrowheads="1"/>
          </p:cNvSpPr>
          <p:nvPr/>
        </p:nvSpPr>
        <p:spPr bwMode="auto">
          <a:xfrm>
            <a:off x="7885113" y="188913"/>
            <a:ext cx="1066800" cy="1066800"/>
          </a:xfrm>
          <a:prstGeom prst="ellipse">
            <a:avLst/>
          </a:prstGeom>
          <a:gradFill rotWithShape="1">
            <a:gsLst>
              <a:gs pos="0">
                <a:srgbClr val="FFFF99"/>
              </a:gs>
              <a:gs pos="100000">
                <a:srgbClr val="66FF66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7200">
                <a:solidFill>
                  <a:srgbClr val="FF3300"/>
                </a:solidFill>
              </a:rPr>
              <a:t>0</a:t>
            </a:r>
          </a:p>
        </p:txBody>
      </p:sp>
      <p:sp>
        <p:nvSpPr>
          <p:cNvPr id="76887" name="Oval 87"/>
          <p:cNvSpPr>
            <a:spLocks noChangeArrowheads="1"/>
          </p:cNvSpPr>
          <p:nvPr/>
        </p:nvSpPr>
        <p:spPr bwMode="auto">
          <a:xfrm>
            <a:off x="7885113" y="188913"/>
            <a:ext cx="1066800" cy="1066800"/>
          </a:xfrm>
          <a:prstGeom prst="ellipse">
            <a:avLst/>
          </a:prstGeom>
          <a:gradFill rotWithShape="1">
            <a:gsLst>
              <a:gs pos="0">
                <a:srgbClr val="FFFF99"/>
              </a:gs>
              <a:gs pos="100000">
                <a:srgbClr val="66FF66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7200">
                <a:solidFill>
                  <a:srgbClr val="FF3300"/>
                </a:solidFill>
              </a:rPr>
              <a:t>1</a:t>
            </a:r>
          </a:p>
        </p:txBody>
      </p:sp>
      <p:sp>
        <p:nvSpPr>
          <p:cNvPr id="76888" name="Oval 88"/>
          <p:cNvSpPr>
            <a:spLocks noChangeArrowheads="1"/>
          </p:cNvSpPr>
          <p:nvPr/>
        </p:nvSpPr>
        <p:spPr bwMode="auto">
          <a:xfrm>
            <a:off x="7885113" y="188913"/>
            <a:ext cx="1066800" cy="1066800"/>
          </a:xfrm>
          <a:prstGeom prst="ellipse">
            <a:avLst/>
          </a:prstGeom>
          <a:gradFill rotWithShape="1">
            <a:gsLst>
              <a:gs pos="0">
                <a:srgbClr val="FFFF99"/>
              </a:gs>
              <a:gs pos="100000">
                <a:srgbClr val="66FF66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7200">
                <a:solidFill>
                  <a:srgbClr val="FF3300"/>
                </a:solidFill>
              </a:rPr>
              <a:t>2</a:t>
            </a:r>
          </a:p>
        </p:txBody>
      </p:sp>
      <p:sp>
        <p:nvSpPr>
          <p:cNvPr id="76889" name="Oval 89"/>
          <p:cNvSpPr>
            <a:spLocks noChangeArrowheads="1"/>
          </p:cNvSpPr>
          <p:nvPr/>
        </p:nvSpPr>
        <p:spPr bwMode="auto">
          <a:xfrm>
            <a:off x="7885113" y="188913"/>
            <a:ext cx="1066800" cy="1066800"/>
          </a:xfrm>
          <a:prstGeom prst="ellipse">
            <a:avLst/>
          </a:prstGeom>
          <a:gradFill rotWithShape="1">
            <a:gsLst>
              <a:gs pos="0">
                <a:srgbClr val="FFFF99"/>
              </a:gs>
              <a:gs pos="100000">
                <a:srgbClr val="66FF66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7200">
                <a:solidFill>
                  <a:srgbClr val="FF3300"/>
                </a:solidFill>
              </a:rPr>
              <a:t>3</a:t>
            </a:r>
          </a:p>
        </p:txBody>
      </p:sp>
      <p:sp>
        <p:nvSpPr>
          <p:cNvPr id="76890" name="Oval 90"/>
          <p:cNvSpPr>
            <a:spLocks noChangeArrowheads="1"/>
          </p:cNvSpPr>
          <p:nvPr/>
        </p:nvSpPr>
        <p:spPr bwMode="auto">
          <a:xfrm>
            <a:off x="7885113" y="188913"/>
            <a:ext cx="1066800" cy="1066800"/>
          </a:xfrm>
          <a:prstGeom prst="ellipse">
            <a:avLst/>
          </a:prstGeom>
          <a:gradFill rotWithShape="1">
            <a:gsLst>
              <a:gs pos="0">
                <a:srgbClr val="FFFF99"/>
              </a:gs>
              <a:gs pos="100000">
                <a:srgbClr val="66FF66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7200">
                <a:solidFill>
                  <a:srgbClr val="FF3300"/>
                </a:solidFill>
              </a:rPr>
              <a:t>4</a:t>
            </a:r>
          </a:p>
        </p:txBody>
      </p:sp>
      <p:sp>
        <p:nvSpPr>
          <p:cNvPr id="76891" name="Oval 91"/>
          <p:cNvSpPr>
            <a:spLocks noChangeArrowheads="1"/>
          </p:cNvSpPr>
          <p:nvPr/>
        </p:nvSpPr>
        <p:spPr bwMode="auto">
          <a:xfrm>
            <a:off x="7885113" y="188913"/>
            <a:ext cx="1066800" cy="1066800"/>
          </a:xfrm>
          <a:prstGeom prst="ellipse">
            <a:avLst/>
          </a:prstGeom>
          <a:gradFill rotWithShape="1">
            <a:gsLst>
              <a:gs pos="0">
                <a:srgbClr val="FFFF99"/>
              </a:gs>
              <a:gs pos="100000">
                <a:srgbClr val="66FF66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7200">
                <a:solidFill>
                  <a:srgbClr val="FF3300"/>
                </a:solidFill>
              </a:rPr>
              <a:t>5</a:t>
            </a:r>
          </a:p>
        </p:txBody>
      </p:sp>
      <p:sp>
        <p:nvSpPr>
          <p:cNvPr id="76892" name="Oval 92"/>
          <p:cNvSpPr>
            <a:spLocks noChangeArrowheads="1"/>
          </p:cNvSpPr>
          <p:nvPr/>
        </p:nvSpPr>
        <p:spPr bwMode="auto">
          <a:xfrm>
            <a:off x="7885113" y="188913"/>
            <a:ext cx="1066800" cy="1066800"/>
          </a:xfrm>
          <a:prstGeom prst="ellipse">
            <a:avLst/>
          </a:prstGeom>
          <a:gradFill rotWithShape="1">
            <a:gsLst>
              <a:gs pos="0">
                <a:srgbClr val="FFFF99"/>
              </a:gs>
              <a:gs pos="100000">
                <a:srgbClr val="66FF66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7200">
                <a:solidFill>
                  <a:srgbClr val="FF3300"/>
                </a:solidFill>
              </a:rPr>
              <a:t>6</a:t>
            </a:r>
          </a:p>
        </p:txBody>
      </p:sp>
      <p:sp>
        <p:nvSpPr>
          <p:cNvPr id="76893" name="Oval 93"/>
          <p:cNvSpPr>
            <a:spLocks noChangeArrowheads="1"/>
          </p:cNvSpPr>
          <p:nvPr/>
        </p:nvSpPr>
        <p:spPr bwMode="auto">
          <a:xfrm>
            <a:off x="7885113" y="188913"/>
            <a:ext cx="1066800" cy="1066800"/>
          </a:xfrm>
          <a:prstGeom prst="ellipse">
            <a:avLst/>
          </a:prstGeom>
          <a:gradFill rotWithShape="1">
            <a:gsLst>
              <a:gs pos="0">
                <a:srgbClr val="FFFF99"/>
              </a:gs>
              <a:gs pos="100000">
                <a:srgbClr val="66FF66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7200">
                <a:solidFill>
                  <a:srgbClr val="FF3300"/>
                </a:solidFill>
              </a:rPr>
              <a:t>7</a:t>
            </a:r>
          </a:p>
        </p:txBody>
      </p:sp>
      <p:sp>
        <p:nvSpPr>
          <p:cNvPr id="76894" name="Oval 94"/>
          <p:cNvSpPr>
            <a:spLocks noChangeArrowheads="1"/>
          </p:cNvSpPr>
          <p:nvPr/>
        </p:nvSpPr>
        <p:spPr bwMode="auto">
          <a:xfrm>
            <a:off x="7885113" y="188913"/>
            <a:ext cx="1066800" cy="1066800"/>
          </a:xfrm>
          <a:prstGeom prst="ellipse">
            <a:avLst/>
          </a:prstGeom>
          <a:gradFill rotWithShape="1">
            <a:gsLst>
              <a:gs pos="0">
                <a:srgbClr val="FFFF99"/>
              </a:gs>
              <a:gs pos="100000">
                <a:srgbClr val="66FF66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7200">
                <a:solidFill>
                  <a:srgbClr val="FF3300"/>
                </a:solidFill>
              </a:rPr>
              <a:t>8</a:t>
            </a:r>
          </a:p>
        </p:txBody>
      </p:sp>
      <p:sp>
        <p:nvSpPr>
          <p:cNvPr id="76895" name="Oval 95"/>
          <p:cNvSpPr>
            <a:spLocks noChangeArrowheads="1"/>
          </p:cNvSpPr>
          <p:nvPr/>
        </p:nvSpPr>
        <p:spPr bwMode="auto">
          <a:xfrm>
            <a:off x="7885113" y="188913"/>
            <a:ext cx="1066800" cy="1066800"/>
          </a:xfrm>
          <a:prstGeom prst="ellipse">
            <a:avLst/>
          </a:prstGeom>
          <a:gradFill rotWithShape="1">
            <a:gsLst>
              <a:gs pos="0">
                <a:srgbClr val="FFFF99"/>
              </a:gs>
              <a:gs pos="100000">
                <a:srgbClr val="66FF66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7200">
                <a:solidFill>
                  <a:srgbClr val="FF3300"/>
                </a:solidFill>
              </a:rPr>
              <a:t>9</a:t>
            </a:r>
          </a:p>
        </p:txBody>
      </p:sp>
      <p:sp>
        <p:nvSpPr>
          <p:cNvPr id="76896" name="Oval 96"/>
          <p:cNvSpPr>
            <a:spLocks noChangeArrowheads="1"/>
          </p:cNvSpPr>
          <p:nvPr/>
        </p:nvSpPr>
        <p:spPr bwMode="auto">
          <a:xfrm>
            <a:off x="7885113" y="188913"/>
            <a:ext cx="1066800" cy="1066800"/>
          </a:xfrm>
          <a:prstGeom prst="ellipse">
            <a:avLst/>
          </a:prstGeom>
          <a:gradFill rotWithShape="1">
            <a:gsLst>
              <a:gs pos="0">
                <a:srgbClr val="FFFF99"/>
              </a:gs>
              <a:gs pos="100000">
                <a:srgbClr val="66FF66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7200">
                <a:solidFill>
                  <a:srgbClr val="FF3300"/>
                </a:solidFill>
              </a:rPr>
              <a:t>10</a:t>
            </a:r>
          </a:p>
        </p:txBody>
      </p:sp>
      <p:sp>
        <p:nvSpPr>
          <p:cNvPr id="76897" name="Oval 97"/>
          <p:cNvSpPr>
            <a:spLocks noChangeArrowheads="1"/>
          </p:cNvSpPr>
          <p:nvPr/>
        </p:nvSpPr>
        <p:spPr bwMode="auto">
          <a:xfrm>
            <a:off x="7885113" y="188913"/>
            <a:ext cx="1066800" cy="1066800"/>
          </a:xfrm>
          <a:prstGeom prst="ellipse">
            <a:avLst/>
          </a:prstGeom>
          <a:gradFill rotWithShape="1">
            <a:gsLst>
              <a:gs pos="0">
                <a:srgbClr val="FFFF99"/>
              </a:gs>
              <a:gs pos="100000">
                <a:srgbClr val="66FF66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6600">
                <a:solidFill>
                  <a:srgbClr val="FF3300"/>
                </a:solidFill>
              </a:rPr>
              <a:t>11</a:t>
            </a:r>
          </a:p>
        </p:txBody>
      </p:sp>
      <p:sp>
        <p:nvSpPr>
          <p:cNvPr id="76898" name="Oval 98"/>
          <p:cNvSpPr>
            <a:spLocks noChangeArrowheads="1"/>
          </p:cNvSpPr>
          <p:nvPr/>
        </p:nvSpPr>
        <p:spPr bwMode="auto">
          <a:xfrm>
            <a:off x="7885113" y="188913"/>
            <a:ext cx="1066800" cy="1066800"/>
          </a:xfrm>
          <a:prstGeom prst="ellipse">
            <a:avLst/>
          </a:prstGeom>
          <a:gradFill rotWithShape="1">
            <a:gsLst>
              <a:gs pos="0">
                <a:srgbClr val="FFFF99"/>
              </a:gs>
              <a:gs pos="100000">
                <a:srgbClr val="66FF66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6000">
                <a:solidFill>
                  <a:srgbClr val="FF3300"/>
                </a:solidFill>
              </a:rPr>
              <a:t>12</a:t>
            </a:r>
          </a:p>
        </p:txBody>
      </p:sp>
      <p:sp>
        <p:nvSpPr>
          <p:cNvPr id="76899" name="Oval 99"/>
          <p:cNvSpPr>
            <a:spLocks noChangeArrowheads="1"/>
          </p:cNvSpPr>
          <p:nvPr/>
        </p:nvSpPr>
        <p:spPr bwMode="auto">
          <a:xfrm>
            <a:off x="7885113" y="188913"/>
            <a:ext cx="1066800" cy="1066800"/>
          </a:xfrm>
          <a:prstGeom prst="ellipse">
            <a:avLst/>
          </a:prstGeom>
          <a:gradFill rotWithShape="1">
            <a:gsLst>
              <a:gs pos="0">
                <a:srgbClr val="FFFF99"/>
              </a:gs>
              <a:gs pos="100000">
                <a:srgbClr val="66FF66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6000">
                <a:solidFill>
                  <a:srgbClr val="FF3300"/>
                </a:solidFill>
              </a:rPr>
              <a:t>13</a:t>
            </a:r>
          </a:p>
        </p:txBody>
      </p:sp>
      <p:sp>
        <p:nvSpPr>
          <p:cNvPr id="76900" name="Oval 100"/>
          <p:cNvSpPr>
            <a:spLocks noChangeArrowheads="1"/>
          </p:cNvSpPr>
          <p:nvPr/>
        </p:nvSpPr>
        <p:spPr bwMode="auto">
          <a:xfrm>
            <a:off x="7885113" y="188913"/>
            <a:ext cx="1066800" cy="1066800"/>
          </a:xfrm>
          <a:prstGeom prst="ellipse">
            <a:avLst/>
          </a:prstGeom>
          <a:gradFill rotWithShape="1">
            <a:gsLst>
              <a:gs pos="0">
                <a:srgbClr val="FFFF99"/>
              </a:gs>
              <a:gs pos="100000">
                <a:srgbClr val="66FF66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6000">
                <a:solidFill>
                  <a:srgbClr val="FF3300"/>
                </a:solidFill>
              </a:rPr>
              <a:t>14</a:t>
            </a:r>
          </a:p>
        </p:txBody>
      </p:sp>
      <p:sp>
        <p:nvSpPr>
          <p:cNvPr id="76901" name="Oval 101"/>
          <p:cNvSpPr>
            <a:spLocks noChangeArrowheads="1"/>
          </p:cNvSpPr>
          <p:nvPr/>
        </p:nvSpPr>
        <p:spPr bwMode="auto">
          <a:xfrm>
            <a:off x="7885113" y="188913"/>
            <a:ext cx="1066800" cy="1066800"/>
          </a:xfrm>
          <a:prstGeom prst="ellipse">
            <a:avLst/>
          </a:prstGeom>
          <a:gradFill rotWithShape="1">
            <a:gsLst>
              <a:gs pos="0">
                <a:srgbClr val="FFFF99"/>
              </a:gs>
              <a:gs pos="100000">
                <a:srgbClr val="66FF66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6000">
                <a:solidFill>
                  <a:srgbClr val="FF3300"/>
                </a:solidFill>
              </a:rPr>
              <a:t>15</a:t>
            </a:r>
          </a:p>
        </p:txBody>
      </p:sp>
      <p:sp>
        <p:nvSpPr>
          <p:cNvPr id="76902" name="Oval 102"/>
          <p:cNvSpPr>
            <a:spLocks noChangeArrowheads="1"/>
          </p:cNvSpPr>
          <p:nvPr/>
        </p:nvSpPr>
        <p:spPr bwMode="auto">
          <a:xfrm>
            <a:off x="7885113" y="188913"/>
            <a:ext cx="1066800" cy="1066800"/>
          </a:xfrm>
          <a:prstGeom prst="ellipse">
            <a:avLst/>
          </a:prstGeom>
          <a:gradFill rotWithShape="1">
            <a:gsLst>
              <a:gs pos="0">
                <a:srgbClr val="FFFF99"/>
              </a:gs>
              <a:gs pos="100000">
                <a:srgbClr val="66FF66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6000">
                <a:solidFill>
                  <a:srgbClr val="FF3300"/>
                </a:solidFill>
              </a:rPr>
              <a:t>16</a:t>
            </a:r>
          </a:p>
        </p:txBody>
      </p:sp>
      <p:sp>
        <p:nvSpPr>
          <p:cNvPr id="76903" name="Oval 103"/>
          <p:cNvSpPr>
            <a:spLocks noChangeArrowheads="1"/>
          </p:cNvSpPr>
          <p:nvPr/>
        </p:nvSpPr>
        <p:spPr bwMode="auto">
          <a:xfrm>
            <a:off x="7885113" y="188913"/>
            <a:ext cx="1066800" cy="1066800"/>
          </a:xfrm>
          <a:prstGeom prst="ellipse">
            <a:avLst/>
          </a:prstGeom>
          <a:gradFill rotWithShape="1">
            <a:gsLst>
              <a:gs pos="0">
                <a:srgbClr val="FFFF99"/>
              </a:gs>
              <a:gs pos="100000">
                <a:srgbClr val="66FF66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6000">
                <a:solidFill>
                  <a:srgbClr val="FF3300"/>
                </a:solidFill>
              </a:rPr>
              <a:t>17</a:t>
            </a:r>
          </a:p>
        </p:txBody>
      </p:sp>
      <p:sp>
        <p:nvSpPr>
          <p:cNvPr id="76904" name="Oval 104"/>
          <p:cNvSpPr>
            <a:spLocks noChangeArrowheads="1"/>
          </p:cNvSpPr>
          <p:nvPr/>
        </p:nvSpPr>
        <p:spPr bwMode="auto">
          <a:xfrm>
            <a:off x="7885113" y="188913"/>
            <a:ext cx="1066800" cy="1066800"/>
          </a:xfrm>
          <a:prstGeom prst="ellipse">
            <a:avLst/>
          </a:prstGeom>
          <a:gradFill rotWithShape="1">
            <a:gsLst>
              <a:gs pos="0">
                <a:srgbClr val="FFFF99"/>
              </a:gs>
              <a:gs pos="100000">
                <a:srgbClr val="66FF66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6000">
                <a:solidFill>
                  <a:srgbClr val="FF3300"/>
                </a:solidFill>
              </a:rPr>
              <a:t>18</a:t>
            </a:r>
          </a:p>
        </p:txBody>
      </p:sp>
      <p:sp>
        <p:nvSpPr>
          <p:cNvPr id="76905" name="Oval 105"/>
          <p:cNvSpPr>
            <a:spLocks noChangeArrowheads="1"/>
          </p:cNvSpPr>
          <p:nvPr/>
        </p:nvSpPr>
        <p:spPr bwMode="auto">
          <a:xfrm>
            <a:off x="7885113" y="188913"/>
            <a:ext cx="1066800" cy="1066800"/>
          </a:xfrm>
          <a:prstGeom prst="ellipse">
            <a:avLst/>
          </a:prstGeom>
          <a:gradFill rotWithShape="1">
            <a:gsLst>
              <a:gs pos="0">
                <a:srgbClr val="FFFF99"/>
              </a:gs>
              <a:gs pos="100000">
                <a:srgbClr val="66FF66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6000">
                <a:solidFill>
                  <a:srgbClr val="FF3300"/>
                </a:solidFill>
              </a:rPr>
              <a:t>19</a:t>
            </a:r>
          </a:p>
        </p:txBody>
      </p:sp>
      <p:sp>
        <p:nvSpPr>
          <p:cNvPr id="76906" name="Oval 106"/>
          <p:cNvSpPr>
            <a:spLocks noChangeArrowheads="1"/>
          </p:cNvSpPr>
          <p:nvPr/>
        </p:nvSpPr>
        <p:spPr bwMode="auto">
          <a:xfrm>
            <a:off x="7885113" y="188913"/>
            <a:ext cx="1066800" cy="1066800"/>
          </a:xfrm>
          <a:prstGeom prst="ellipse">
            <a:avLst/>
          </a:prstGeom>
          <a:gradFill rotWithShape="1">
            <a:gsLst>
              <a:gs pos="0">
                <a:srgbClr val="FFFF99"/>
              </a:gs>
              <a:gs pos="100000">
                <a:srgbClr val="66FF66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6000">
                <a:solidFill>
                  <a:srgbClr val="FF3300"/>
                </a:solidFill>
              </a:rPr>
              <a:t>20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6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6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76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76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6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76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76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76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76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76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76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76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76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76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768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6" dur="2000"/>
                                        <p:tgtEl>
                                          <p:spTgt spid="768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0" dur="2000"/>
                                        <p:tgtEl>
                                          <p:spTgt spid="7688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4000"/>
                            </p:stCondLst>
                            <p:childTnLst>
                              <p:par>
                                <p:cTn id="72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4" dur="2000"/>
                                        <p:tgtEl>
                                          <p:spTgt spid="7688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6000"/>
                            </p:stCondLst>
                            <p:childTnLst>
                              <p:par>
                                <p:cTn id="76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8" dur="2000"/>
                                        <p:tgtEl>
                                          <p:spTgt spid="7688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8000"/>
                            </p:stCondLst>
                            <p:childTnLst>
                              <p:par>
                                <p:cTn id="80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2" dur="2000"/>
                                        <p:tgtEl>
                                          <p:spTgt spid="768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0"/>
                            </p:stCondLst>
                            <p:childTnLst>
                              <p:par>
                                <p:cTn id="84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6" dur="2000"/>
                                        <p:tgtEl>
                                          <p:spTgt spid="768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2000"/>
                            </p:stCondLst>
                            <p:childTnLst>
                              <p:par>
                                <p:cTn id="88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0" dur="2000"/>
                                        <p:tgtEl>
                                          <p:spTgt spid="768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4000"/>
                            </p:stCondLst>
                            <p:childTnLst>
                              <p:par>
                                <p:cTn id="92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4" dur="2000"/>
                                        <p:tgtEl>
                                          <p:spTgt spid="7689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6000"/>
                            </p:stCondLst>
                            <p:childTnLst>
                              <p:par>
                                <p:cTn id="96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8" dur="2000"/>
                                        <p:tgtEl>
                                          <p:spTgt spid="7689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8000"/>
                            </p:stCondLst>
                            <p:childTnLst>
                              <p:par>
                                <p:cTn id="100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2" dur="2000"/>
                                        <p:tgtEl>
                                          <p:spTgt spid="7689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20000"/>
                            </p:stCondLst>
                            <p:childTnLst>
                              <p:par>
                                <p:cTn id="104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6" dur="2000"/>
                                        <p:tgtEl>
                                          <p:spTgt spid="7689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22000"/>
                            </p:stCondLst>
                            <p:childTnLst>
                              <p:par>
                                <p:cTn id="108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0" dur="2000"/>
                                        <p:tgtEl>
                                          <p:spTgt spid="7689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24000"/>
                            </p:stCondLst>
                            <p:childTnLst>
                              <p:par>
                                <p:cTn id="112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4" dur="2000"/>
                                        <p:tgtEl>
                                          <p:spTgt spid="768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26000"/>
                            </p:stCondLst>
                            <p:childTnLst>
                              <p:par>
                                <p:cTn id="116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8" dur="2000"/>
                                        <p:tgtEl>
                                          <p:spTgt spid="7689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28000"/>
                            </p:stCondLst>
                            <p:childTnLst>
                              <p:par>
                                <p:cTn id="120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2" dur="2000"/>
                                        <p:tgtEl>
                                          <p:spTgt spid="7690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30000"/>
                            </p:stCondLst>
                            <p:childTnLst>
                              <p:par>
                                <p:cTn id="124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6" dur="2000"/>
                                        <p:tgtEl>
                                          <p:spTgt spid="7690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32000"/>
                            </p:stCondLst>
                            <p:childTnLst>
                              <p:par>
                                <p:cTn id="128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0" dur="2000"/>
                                        <p:tgtEl>
                                          <p:spTgt spid="7690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34000"/>
                            </p:stCondLst>
                            <p:childTnLst>
                              <p:par>
                                <p:cTn id="132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4" dur="2000"/>
                                        <p:tgtEl>
                                          <p:spTgt spid="7690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36000"/>
                            </p:stCondLst>
                            <p:childTnLst>
                              <p:par>
                                <p:cTn id="136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8" dur="2000"/>
                                        <p:tgtEl>
                                          <p:spTgt spid="769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38000"/>
                            </p:stCondLst>
                            <p:childTnLst>
                              <p:par>
                                <p:cTn id="140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2" dur="2000"/>
                                        <p:tgtEl>
                                          <p:spTgt spid="7690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40000"/>
                            </p:stCondLst>
                            <p:childTnLst>
                              <p:par>
                                <p:cTn id="144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6" dur="2000"/>
                                        <p:tgtEl>
                                          <p:spTgt spid="7690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802"/>
                  </p:tgtEl>
                </p:cond>
              </p:nextCondLst>
            </p:seq>
          </p:childTnLst>
        </p:cTn>
      </p:par>
    </p:tnLst>
    <p:bldLst>
      <p:bldP spid="76810" grpId="0" animBg="1"/>
      <p:bldP spid="76811" grpId="0" animBg="1"/>
      <p:bldP spid="76812" grpId="0" animBg="1"/>
      <p:bldP spid="76813" grpId="0" animBg="1"/>
      <p:bldP spid="76814" grpId="0" animBg="1"/>
      <p:bldP spid="76816" grpId="0" animBg="1"/>
      <p:bldP spid="76817" grpId="0" animBg="1"/>
      <p:bldP spid="76818" grpId="0" animBg="1"/>
      <p:bldP spid="76819" grpId="0" animBg="1"/>
      <p:bldP spid="76827" grpId="0" animBg="1"/>
      <p:bldP spid="76829" grpId="0" animBg="1"/>
      <p:bldP spid="7683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342D6-5B80-49E4-BB88-C4829EF04D5B}" type="datetime1">
              <a:rPr lang="en-US"/>
              <a:pPr/>
              <a:t>03/10/2018</a:t>
            </a:fld>
            <a:endParaRPr lang="en-US"/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dth</a:t>
            </a:r>
          </a:p>
        </p:txBody>
      </p:sp>
      <p:sp>
        <p:nvSpPr>
          <p:cNvPr id="2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0B244-FB5F-4458-905D-C078C819D5FC}" type="slidenum">
              <a:rPr lang="en-US"/>
              <a:pPr/>
              <a:t>14</a:t>
            </a:fld>
            <a:endParaRPr lang="en-US"/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2492375"/>
            <a:ext cx="8820150" cy="1800225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800"/>
              <a:t>          435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/>
              <a:t>          127  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800" u="sng">
              <a:latin typeface="VNI-Times" pitchFamily="2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>
                <a:latin typeface="VNI-Times" pitchFamily="2" charset="0"/>
              </a:rPr>
              <a:t>                                               </a:t>
            </a:r>
          </a:p>
        </p:txBody>
      </p:sp>
      <p:sp>
        <p:nvSpPr>
          <p:cNvPr id="82948" name="Line 4"/>
          <p:cNvSpPr>
            <a:spLocks noChangeShapeType="1"/>
          </p:cNvSpPr>
          <p:nvPr/>
        </p:nvSpPr>
        <p:spPr bwMode="auto">
          <a:xfrm>
            <a:off x="900113" y="3429000"/>
            <a:ext cx="8651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949" name="Rectangle 5"/>
          <p:cNvSpPr>
            <a:spLocks noChangeArrowheads="1"/>
          </p:cNvSpPr>
          <p:nvPr/>
        </p:nvSpPr>
        <p:spPr bwMode="auto">
          <a:xfrm>
            <a:off x="862013" y="979488"/>
            <a:ext cx="8281987" cy="12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4000">
              <a:solidFill>
                <a:srgbClr val="FF0000"/>
              </a:solidFill>
              <a:latin typeface="VNI-Times" pitchFamily="2" charset="0"/>
            </a:endParaRPr>
          </a:p>
          <a:p>
            <a:pPr algn="ctr"/>
            <a:r>
              <a:rPr lang="en-US" sz="3600">
                <a:solidFill>
                  <a:srgbClr val="FF0000"/>
                </a:solidFill>
                <a:latin typeface="VNI-Times" pitchFamily="2" charset="0"/>
              </a:rPr>
              <a:t>Coäng caùc soá coù ba chöõ soá </a:t>
            </a:r>
            <a:br>
              <a:rPr lang="en-US" sz="3600">
                <a:solidFill>
                  <a:srgbClr val="FF0000"/>
                </a:solidFill>
                <a:latin typeface="VNI-Times" pitchFamily="2" charset="0"/>
              </a:rPr>
            </a:br>
            <a:r>
              <a:rPr lang="en-US" sz="3600">
                <a:solidFill>
                  <a:srgbClr val="FF0000"/>
                </a:solidFill>
                <a:latin typeface="VNI-Times" pitchFamily="2" charset="0"/>
              </a:rPr>
              <a:t>( coù nhôù moät laàn ) </a:t>
            </a:r>
            <a:br>
              <a:rPr lang="en-US" sz="3600">
                <a:solidFill>
                  <a:srgbClr val="FF0000"/>
                </a:solidFill>
                <a:latin typeface="VNI-Times" pitchFamily="2" charset="0"/>
              </a:rPr>
            </a:br>
            <a:endParaRPr lang="en-US" sz="3600">
              <a:solidFill>
                <a:srgbClr val="FF0000"/>
              </a:solidFill>
              <a:latin typeface="VNI-Times" pitchFamily="2" charset="0"/>
            </a:endParaRPr>
          </a:p>
        </p:txBody>
      </p:sp>
      <p:sp>
        <p:nvSpPr>
          <p:cNvPr id="82950" name="Rectangle 6"/>
          <p:cNvSpPr>
            <a:spLocks noChangeArrowheads="1"/>
          </p:cNvSpPr>
          <p:nvPr/>
        </p:nvSpPr>
        <p:spPr bwMode="auto">
          <a:xfrm>
            <a:off x="250825" y="2276475"/>
            <a:ext cx="7273925" cy="2873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20000"/>
              </a:spcBef>
            </a:pPr>
            <a:r>
              <a:rPr lang="en-US" sz="2800">
                <a:solidFill>
                  <a:srgbClr val="0000FF"/>
                </a:solidFill>
              </a:rPr>
              <a:t>a) 435 + 127 = ?</a:t>
            </a:r>
          </a:p>
          <a:p>
            <a:endParaRPr lang="en-US" sz="2800"/>
          </a:p>
        </p:txBody>
      </p:sp>
      <p:sp>
        <p:nvSpPr>
          <p:cNvPr id="82951" name="Rectangle 7"/>
          <p:cNvSpPr>
            <a:spLocks noChangeArrowheads="1"/>
          </p:cNvSpPr>
          <p:nvPr/>
        </p:nvSpPr>
        <p:spPr bwMode="auto">
          <a:xfrm>
            <a:off x="1403350" y="3425825"/>
            <a:ext cx="4095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FF00"/>
                </a:solidFill>
              </a:rPr>
              <a:t>2</a:t>
            </a:r>
          </a:p>
        </p:txBody>
      </p:sp>
      <p:sp>
        <p:nvSpPr>
          <p:cNvPr id="82952" name="Rectangle 8"/>
          <p:cNvSpPr>
            <a:spLocks noChangeArrowheads="1"/>
          </p:cNvSpPr>
          <p:nvPr/>
        </p:nvSpPr>
        <p:spPr bwMode="auto">
          <a:xfrm>
            <a:off x="2843213" y="2482850"/>
            <a:ext cx="6192837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sz="2800">
                <a:latin typeface="VNI-Times" pitchFamily="2" charset="0"/>
              </a:rPr>
              <a:t> 5 coäng 7 baèng 12 , vieát 2 nhôù 1    </a:t>
            </a:r>
          </a:p>
          <a:p>
            <a:endParaRPr lang="en-US" sz="2800">
              <a:solidFill>
                <a:srgbClr val="0000FF"/>
              </a:solidFill>
              <a:latin typeface="VNI-Times" pitchFamily="2" charset="0"/>
            </a:endParaRPr>
          </a:p>
        </p:txBody>
      </p:sp>
      <p:sp>
        <p:nvSpPr>
          <p:cNvPr id="82953" name="Rectangle 9"/>
          <p:cNvSpPr>
            <a:spLocks noChangeArrowheads="1"/>
          </p:cNvSpPr>
          <p:nvPr/>
        </p:nvSpPr>
        <p:spPr bwMode="auto">
          <a:xfrm>
            <a:off x="2843213" y="3346450"/>
            <a:ext cx="6192837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en-US" sz="2800">
                <a:latin typeface="VNI-Times" pitchFamily="2" charset="0"/>
              </a:rPr>
              <a:t> 3 coäng 2 baèng 5, theâm 1 baèng 6 , vieát 6</a:t>
            </a:r>
          </a:p>
          <a:p>
            <a:endParaRPr lang="en-US" sz="2800">
              <a:solidFill>
                <a:srgbClr val="0000FF"/>
              </a:solidFill>
              <a:latin typeface="VNI-Times" pitchFamily="2" charset="0"/>
            </a:endParaRPr>
          </a:p>
        </p:txBody>
      </p:sp>
      <p:sp>
        <p:nvSpPr>
          <p:cNvPr id="82954" name="Rectangle 10"/>
          <p:cNvSpPr>
            <a:spLocks noChangeArrowheads="1"/>
          </p:cNvSpPr>
          <p:nvPr/>
        </p:nvSpPr>
        <p:spPr bwMode="auto">
          <a:xfrm>
            <a:off x="2843213" y="2549525"/>
            <a:ext cx="4321175" cy="87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endParaRPr lang="en-US" sz="1800"/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800">
                <a:latin typeface="VNI-Times" pitchFamily="2" charset="0"/>
              </a:rPr>
              <a:t> 4 coäng 1 baèng 5 ,  vieát 5 .</a:t>
            </a:r>
          </a:p>
        </p:txBody>
      </p:sp>
      <p:sp>
        <p:nvSpPr>
          <p:cNvPr id="82955" name="Rectangle 11"/>
          <p:cNvSpPr>
            <a:spLocks noChangeArrowheads="1"/>
          </p:cNvSpPr>
          <p:nvPr/>
        </p:nvSpPr>
        <p:spPr bwMode="auto">
          <a:xfrm>
            <a:off x="1168400" y="3429000"/>
            <a:ext cx="6477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82956" name="Rectangle 12"/>
          <p:cNvSpPr>
            <a:spLocks noChangeArrowheads="1"/>
          </p:cNvSpPr>
          <p:nvPr/>
        </p:nvSpPr>
        <p:spPr bwMode="auto">
          <a:xfrm>
            <a:off x="971550" y="3429000"/>
            <a:ext cx="4095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82957" name="Rectangle 13"/>
          <p:cNvSpPr>
            <a:spLocks noChangeArrowheads="1"/>
          </p:cNvSpPr>
          <p:nvPr/>
        </p:nvSpPr>
        <p:spPr bwMode="auto">
          <a:xfrm>
            <a:off x="611188" y="2708275"/>
            <a:ext cx="4222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+</a:t>
            </a:r>
          </a:p>
        </p:txBody>
      </p:sp>
      <p:sp>
        <p:nvSpPr>
          <p:cNvPr id="82958" name="Oval 14"/>
          <p:cNvSpPr>
            <a:spLocks noChangeArrowheads="1"/>
          </p:cNvSpPr>
          <p:nvPr/>
        </p:nvSpPr>
        <p:spPr bwMode="auto">
          <a:xfrm>
            <a:off x="1331913" y="3429000"/>
            <a:ext cx="73025" cy="71438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solidFill>
                <a:srgbClr val="00FF00"/>
              </a:solidFill>
            </a:endParaRPr>
          </a:p>
        </p:txBody>
      </p:sp>
      <p:sp>
        <p:nvSpPr>
          <p:cNvPr id="82959" name="Rectangle 15"/>
          <p:cNvSpPr>
            <a:spLocks noChangeArrowheads="1"/>
          </p:cNvSpPr>
          <p:nvPr/>
        </p:nvSpPr>
        <p:spPr bwMode="auto">
          <a:xfrm>
            <a:off x="323850" y="4365625"/>
            <a:ext cx="4283075" cy="4302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800">
                <a:solidFill>
                  <a:srgbClr val="0000FF"/>
                </a:solidFill>
              </a:rPr>
              <a:t>b) 256 + 162 = ?</a:t>
            </a:r>
          </a:p>
        </p:txBody>
      </p:sp>
      <p:sp>
        <p:nvSpPr>
          <p:cNvPr id="82960" name="Rectangle 16"/>
          <p:cNvSpPr>
            <a:spLocks noChangeArrowheads="1"/>
          </p:cNvSpPr>
          <p:nvPr/>
        </p:nvSpPr>
        <p:spPr bwMode="auto">
          <a:xfrm>
            <a:off x="1042988" y="4652963"/>
            <a:ext cx="6477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/>
              <a:t>256</a:t>
            </a:r>
          </a:p>
          <a:p>
            <a:pPr algn="ctr"/>
            <a:r>
              <a:rPr lang="en-US" sz="2800"/>
              <a:t>162</a:t>
            </a:r>
          </a:p>
        </p:txBody>
      </p:sp>
      <p:sp>
        <p:nvSpPr>
          <p:cNvPr id="82961" name="Rectangle 17"/>
          <p:cNvSpPr>
            <a:spLocks noChangeArrowheads="1"/>
          </p:cNvSpPr>
          <p:nvPr/>
        </p:nvSpPr>
        <p:spPr bwMode="auto">
          <a:xfrm>
            <a:off x="1138238" y="5589588"/>
            <a:ext cx="4095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00FF00"/>
                </a:solidFill>
              </a:rPr>
              <a:t>1</a:t>
            </a:r>
          </a:p>
        </p:txBody>
      </p:sp>
      <p:sp>
        <p:nvSpPr>
          <p:cNvPr id="82962" name="Rectangle 18"/>
          <p:cNvSpPr>
            <a:spLocks noChangeArrowheads="1"/>
          </p:cNvSpPr>
          <p:nvPr/>
        </p:nvSpPr>
        <p:spPr bwMode="auto">
          <a:xfrm>
            <a:off x="971550" y="5586413"/>
            <a:ext cx="6477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82963" name="Rectangle 19"/>
          <p:cNvSpPr>
            <a:spLocks noChangeArrowheads="1"/>
          </p:cNvSpPr>
          <p:nvPr/>
        </p:nvSpPr>
        <p:spPr bwMode="auto">
          <a:xfrm>
            <a:off x="1331913" y="5586413"/>
            <a:ext cx="4095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82965" name="Rectangle 21"/>
          <p:cNvSpPr>
            <a:spLocks noChangeArrowheads="1"/>
          </p:cNvSpPr>
          <p:nvPr/>
        </p:nvSpPr>
        <p:spPr bwMode="auto">
          <a:xfrm>
            <a:off x="611188" y="4937125"/>
            <a:ext cx="4222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+</a:t>
            </a:r>
          </a:p>
        </p:txBody>
      </p:sp>
      <p:sp>
        <p:nvSpPr>
          <p:cNvPr id="82966" name="Oval 22"/>
          <p:cNvSpPr>
            <a:spLocks noChangeArrowheads="1"/>
          </p:cNvSpPr>
          <p:nvPr/>
        </p:nvSpPr>
        <p:spPr bwMode="auto">
          <a:xfrm>
            <a:off x="1116013" y="5589588"/>
            <a:ext cx="73025" cy="71437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967" name="Line 23"/>
          <p:cNvSpPr>
            <a:spLocks noChangeShapeType="1"/>
          </p:cNvSpPr>
          <p:nvPr/>
        </p:nvSpPr>
        <p:spPr bwMode="auto">
          <a:xfrm>
            <a:off x="900113" y="5589588"/>
            <a:ext cx="8651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968" name="Rectangle 24"/>
          <p:cNvSpPr>
            <a:spLocks noChangeArrowheads="1"/>
          </p:cNvSpPr>
          <p:nvPr/>
        </p:nvSpPr>
        <p:spPr bwMode="auto">
          <a:xfrm>
            <a:off x="2951163" y="4578350"/>
            <a:ext cx="61928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>
                <a:latin typeface="VNI-Times" pitchFamily="2" charset="0"/>
              </a:rPr>
              <a:t> </a:t>
            </a:r>
            <a:r>
              <a:rPr lang="en-US" sz="2800">
                <a:latin typeface="VNI-Times" pitchFamily="2" charset="0"/>
              </a:rPr>
              <a:t>6 coäng 2 baèng 8 , vieát 8 .</a:t>
            </a:r>
          </a:p>
        </p:txBody>
      </p:sp>
      <p:sp>
        <p:nvSpPr>
          <p:cNvPr id="82969" name="Rectangle 25"/>
          <p:cNvSpPr>
            <a:spLocks noChangeArrowheads="1"/>
          </p:cNvSpPr>
          <p:nvPr/>
        </p:nvSpPr>
        <p:spPr bwMode="auto">
          <a:xfrm>
            <a:off x="2951163" y="4941888"/>
            <a:ext cx="6192837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en-US">
                <a:latin typeface="VNI-Times" pitchFamily="2" charset="0"/>
              </a:rPr>
              <a:t> </a:t>
            </a:r>
            <a:r>
              <a:rPr lang="en-US" sz="2800">
                <a:latin typeface="VNI-Times" pitchFamily="2" charset="0"/>
              </a:rPr>
              <a:t>5 coäng 6 baèng 11, vieát 1 nhôù 1 .</a:t>
            </a:r>
          </a:p>
          <a:p>
            <a:endParaRPr lang="en-US" sz="2800">
              <a:solidFill>
                <a:srgbClr val="0000FF"/>
              </a:solidFill>
              <a:latin typeface="VNI-Times" pitchFamily="2" charset="0"/>
            </a:endParaRPr>
          </a:p>
        </p:txBody>
      </p:sp>
      <p:sp>
        <p:nvSpPr>
          <p:cNvPr id="82970" name="Rectangle 26"/>
          <p:cNvSpPr>
            <a:spLocks noChangeArrowheads="1"/>
          </p:cNvSpPr>
          <p:nvPr/>
        </p:nvSpPr>
        <p:spPr bwMode="auto">
          <a:xfrm>
            <a:off x="2987675" y="5013325"/>
            <a:ext cx="6156325" cy="87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endParaRPr lang="en-US" sz="1800"/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800">
                <a:latin typeface="VNI-Times" pitchFamily="2" charset="0"/>
              </a:rPr>
              <a:t> 2 coäng 1 baèng 3 ,theâm 1 baèng 4 ,vieát 4.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2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82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829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829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82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2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82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82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82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82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82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82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82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82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829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82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82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82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82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82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82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82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82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82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82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4" presetClass="entr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82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82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82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82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829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8" grpId="0" animBg="1"/>
      <p:bldP spid="82949" grpId="0"/>
      <p:bldP spid="82950" grpId="0" animBg="1"/>
      <p:bldP spid="82951" grpId="0"/>
      <p:bldP spid="82951" grpId="1"/>
      <p:bldP spid="82952" grpId="0"/>
      <p:bldP spid="82953" grpId="0"/>
      <p:bldP spid="82955" grpId="0"/>
      <p:bldP spid="82956" grpId="0"/>
      <p:bldP spid="82957" grpId="0"/>
      <p:bldP spid="82958" grpId="0" animBg="1"/>
      <p:bldP spid="82958" grpId="1" animBg="1"/>
      <p:bldP spid="82958" grpId="2" animBg="1"/>
      <p:bldP spid="82959" grpId="0" animBg="1"/>
      <p:bldP spid="82960" grpId="0"/>
      <p:bldP spid="82961" grpId="0"/>
      <p:bldP spid="82961" grpId="1"/>
      <p:bldP spid="82963" grpId="0"/>
      <p:bldP spid="82965" grpId="0"/>
      <p:bldP spid="82966" grpId="0" animBg="1"/>
      <p:bldP spid="82966" grpId="1" animBg="1"/>
      <p:bldP spid="82966" grpId="2" animBg="1"/>
      <p:bldP spid="82967" grpId="0" animBg="1"/>
      <p:bldP spid="82968" grpId="0"/>
      <p:bldP spid="8296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1C091-CCAA-47D2-AEB0-30B40C804497}" type="datetime1">
              <a:rPr lang="en-US"/>
              <a:pPr/>
              <a:t>03/10/2018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dth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9CAE0-3446-4E74-B761-C59496D8E645}" type="slidenum">
              <a:rPr lang="en-US"/>
              <a:pPr/>
              <a:t>15</a:t>
            </a:fld>
            <a:endParaRPr lang="en-US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9939" name="Picture 3" descr="Water lilies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-1476375" y="0"/>
            <a:ext cx="10363200" cy="7337425"/>
          </a:xfrm>
          <a:solidFill>
            <a:srgbClr val="CC0000"/>
          </a:solidFill>
          <a:ln>
            <a:solidFill>
              <a:srgbClr val="CC0000"/>
            </a:solidFill>
          </a:ln>
        </p:spPr>
      </p:pic>
      <p:sp>
        <p:nvSpPr>
          <p:cNvPr id="39940" name="WordArt 4"/>
          <p:cNvSpPr>
            <a:spLocks noChangeArrowheads="1" noChangeShapeType="1" noTextEdit="1"/>
          </p:cNvSpPr>
          <p:nvPr/>
        </p:nvSpPr>
        <p:spPr bwMode="auto">
          <a:xfrm>
            <a:off x="468313" y="260350"/>
            <a:ext cx="7704137" cy="57912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1041424"/>
              </a:avLst>
            </a:prstTxWarp>
          </a:bodyPr>
          <a:lstStyle/>
          <a:p>
            <a:pPr algn="ctr"/>
            <a:r>
              <a:rPr lang="en-US" sz="7200" kern="10"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0000FF">
                    <a:alpha val="77000"/>
                  </a:srgbClr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.VnAristote"/>
              </a:rPr>
              <a:t>Xin ch©n thµnh c¶m ¬n </a:t>
            </a:r>
          </a:p>
        </p:txBody>
      </p:sp>
      <p:sp>
        <p:nvSpPr>
          <p:cNvPr id="39941" name="WordArt 5"/>
          <p:cNvSpPr>
            <a:spLocks noChangeArrowheads="1" noChangeShapeType="1" noTextEdit="1"/>
          </p:cNvSpPr>
          <p:nvPr/>
        </p:nvSpPr>
        <p:spPr bwMode="auto">
          <a:xfrm>
            <a:off x="34925" y="5411788"/>
            <a:ext cx="8305800" cy="14462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kern="10"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CC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.VnAristote"/>
              </a:rPr>
              <a:t>Quý thÇy c« gi¸o vµ c¸c em häc sinh !</a:t>
            </a:r>
            <a:endParaRPr lang="en-US" sz="3600" kern="10">
              <a:ln w="12700">
                <a:solidFill>
                  <a:srgbClr val="FFCC00"/>
                </a:solidFill>
                <a:round/>
                <a:headEnd/>
                <a:tailEnd/>
              </a:ln>
              <a:solidFill>
                <a:srgbClr val="CC0000"/>
              </a:soli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.VnAristote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0" grpId="0" animBg="1"/>
      <p:bldP spid="3994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B095C-1588-4017-968C-3D8C82EF2189}" type="datetime1">
              <a:rPr lang="en-US"/>
              <a:pPr/>
              <a:t>03/10/2018</a:t>
            </a:fld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dth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7F4F-C1D2-4B25-8B79-8B7E8A501273}" type="slidenum">
              <a:rPr lang="en-US"/>
              <a:pPr/>
              <a:t>2</a:t>
            </a:fld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4679950" cy="647700"/>
          </a:xfrm>
        </p:spPr>
        <p:txBody>
          <a:bodyPr/>
          <a:lstStyle/>
          <a:p>
            <a:pPr>
              <a:buFontTx/>
              <a:buNone/>
            </a:pPr>
            <a:r>
              <a:rPr lang="en-US" u="sng">
                <a:solidFill>
                  <a:srgbClr val="0000FF"/>
                </a:solidFill>
                <a:latin typeface="VNI-Times" pitchFamily="2" charset="0"/>
              </a:rPr>
              <a:t>Kieåm tra baøi cuõ :</a:t>
            </a:r>
          </a:p>
          <a:p>
            <a:pPr>
              <a:buFontTx/>
              <a:buNone/>
            </a:pPr>
            <a:endParaRPr lang="en-US">
              <a:solidFill>
                <a:srgbClr val="0000FF"/>
              </a:solidFill>
              <a:latin typeface="VNI-Times" pitchFamily="2" charset="0"/>
            </a:endParaRPr>
          </a:p>
          <a:p>
            <a:pPr>
              <a:buFontTx/>
              <a:buNone/>
            </a:pPr>
            <a:endParaRPr lang="en-US">
              <a:solidFill>
                <a:srgbClr val="0000FF"/>
              </a:solidFill>
              <a:latin typeface="VNI-Times" pitchFamily="2" charset="0"/>
            </a:endParaRPr>
          </a:p>
          <a:p>
            <a:pPr>
              <a:buFontTx/>
              <a:buNone/>
            </a:pPr>
            <a:endParaRPr lang="en-US">
              <a:solidFill>
                <a:srgbClr val="0000FF"/>
              </a:solidFill>
              <a:latin typeface="VNI-Times" pitchFamily="2" charset="0"/>
            </a:endParaRPr>
          </a:p>
          <a:p>
            <a:pPr>
              <a:buFontTx/>
              <a:buNone/>
            </a:pPr>
            <a:endParaRPr lang="en-US">
              <a:solidFill>
                <a:srgbClr val="0000FF"/>
              </a:solidFill>
              <a:latin typeface="VNI-Times" pitchFamily="2" charset="0"/>
            </a:endParaRPr>
          </a:p>
          <a:p>
            <a:pPr>
              <a:buFontTx/>
              <a:buNone/>
            </a:pPr>
            <a:endParaRPr lang="en-US">
              <a:solidFill>
                <a:srgbClr val="0000FF"/>
              </a:solidFill>
              <a:latin typeface="VNI-Times" pitchFamily="2" charset="0"/>
            </a:endParaRPr>
          </a:p>
          <a:p>
            <a:pPr>
              <a:buFontTx/>
              <a:buNone/>
            </a:pPr>
            <a:endParaRPr lang="en-US">
              <a:solidFill>
                <a:srgbClr val="0000FF"/>
              </a:solidFill>
              <a:latin typeface="VNI-Times" pitchFamily="2" charset="0"/>
            </a:endParaRPr>
          </a:p>
          <a:p>
            <a:pPr>
              <a:buFontTx/>
              <a:buNone/>
            </a:pPr>
            <a:endParaRPr lang="en-US">
              <a:solidFill>
                <a:srgbClr val="0000FF"/>
              </a:solidFill>
              <a:latin typeface="VNI-Times" pitchFamily="2" charset="0"/>
            </a:endParaRPr>
          </a:p>
          <a:p>
            <a:pPr>
              <a:buFontTx/>
              <a:buNone/>
            </a:pPr>
            <a:endParaRPr lang="en-US">
              <a:solidFill>
                <a:srgbClr val="0000FF"/>
              </a:solidFill>
              <a:latin typeface="VNI-Times" pitchFamily="2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2771775" y="1628775"/>
            <a:ext cx="3673475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rgbClr val="FF0000"/>
                </a:solidFill>
                <a:latin typeface="VNI-Times" pitchFamily="2" charset="0"/>
              </a:rPr>
              <a:t>Luyeän taäp</a:t>
            </a:r>
          </a:p>
        </p:txBody>
      </p:sp>
      <p:sp>
        <p:nvSpPr>
          <p:cNvPr id="3080" name="AutoShape 8"/>
          <p:cNvSpPr>
            <a:spLocks noChangeArrowheads="1"/>
          </p:cNvSpPr>
          <p:nvPr/>
        </p:nvSpPr>
        <p:spPr bwMode="auto">
          <a:xfrm>
            <a:off x="1258888" y="2349500"/>
            <a:ext cx="6913562" cy="367188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/>
            <a:r>
              <a:rPr lang="en-US" sz="2800">
                <a:latin typeface="VNI-Times" pitchFamily="2" charset="0"/>
              </a:rPr>
              <a:t>                            </a:t>
            </a:r>
            <a:r>
              <a:rPr lang="en-US" sz="2800" u="sng">
                <a:solidFill>
                  <a:srgbClr val="006666"/>
                </a:solidFill>
                <a:latin typeface="VNI-Times" pitchFamily="2" charset="0"/>
              </a:rPr>
              <a:t>Ñaùp aùn</a:t>
            </a:r>
            <a:r>
              <a:rPr lang="en-US" sz="2800">
                <a:solidFill>
                  <a:srgbClr val="006666"/>
                </a:solidFill>
                <a:latin typeface="VNI-Times" pitchFamily="2" charset="0"/>
              </a:rPr>
              <a:t> :</a:t>
            </a:r>
          </a:p>
          <a:p>
            <a:pPr marL="342900" indent="-342900">
              <a:buFontTx/>
              <a:buAutoNum type="alphaLcParenR"/>
            </a:pPr>
            <a:r>
              <a:rPr lang="en-US" sz="2800">
                <a:latin typeface="VNI-Times" pitchFamily="2" charset="0"/>
              </a:rPr>
              <a:t>    25                   </a:t>
            </a:r>
            <a:r>
              <a:rPr lang="en-US" sz="2800">
                <a:solidFill>
                  <a:srgbClr val="0000FF"/>
                </a:solidFill>
                <a:latin typeface="VNI-Times" pitchFamily="2" charset="0"/>
              </a:rPr>
              <a:t>hoaëc   </a:t>
            </a:r>
            <a:r>
              <a:rPr lang="en-US" sz="2800">
                <a:latin typeface="VNI-Times" pitchFamily="2" charset="0"/>
              </a:rPr>
              <a:t>            271        </a:t>
            </a:r>
          </a:p>
          <a:p>
            <a:pPr marL="342900" indent="-342900"/>
            <a:r>
              <a:rPr lang="en-US" sz="2800">
                <a:latin typeface="VNI-Times" pitchFamily="2" charset="0"/>
              </a:rPr>
              <a:t>      271                                            25</a:t>
            </a:r>
          </a:p>
          <a:p>
            <a:pPr marL="342900" indent="-342900"/>
            <a:r>
              <a:rPr lang="en-US" sz="2800">
                <a:latin typeface="VNI-Times" pitchFamily="2" charset="0"/>
              </a:rPr>
              <a:t>      </a:t>
            </a:r>
            <a:r>
              <a:rPr lang="en-US" sz="2800">
                <a:solidFill>
                  <a:srgbClr val="FF0000"/>
                </a:solidFill>
                <a:latin typeface="VNI-Times" pitchFamily="2" charset="0"/>
              </a:rPr>
              <a:t>296  </a:t>
            </a:r>
            <a:r>
              <a:rPr lang="en-US" sz="2800">
                <a:latin typeface="VNI-Times" pitchFamily="2" charset="0"/>
              </a:rPr>
              <a:t>                                        </a:t>
            </a:r>
            <a:r>
              <a:rPr lang="en-US" sz="2800">
                <a:solidFill>
                  <a:srgbClr val="FF0000"/>
                </a:solidFill>
                <a:latin typeface="VNI-Times" pitchFamily="2" charset="0"/>
              </a:rPr>
              <a:t>296</a:t>
            </a:r>
          </a:p>
          <a:p>
            <a:pPr marL="342900" indent="-342900"/>
            <a:r>
              <a:rPr lang="en-US" sz="2800">
                <a:latin typeface="VNI-Times" pitchFamily="2" charset="0"/>
              </a:rPr>
              <a:t>b)                            485</a:t>
            </a:r>
          </a:p>
          <a:p>
            <a:pPr marL="342900" indent="-342900"/>
            <a:r>
              <a:rPr lang="en-US" sz="2800">
                <a:latin typeface="VNI-Times" pitchFamily="2" charset="0"/>
              </a:rPr>
              <a:t>                                 72</a:t>
            </a:r>
          </a:p>
          <a:p>
            <a:pPr marL="342900" indent="-342900"/>
            <a:r>
              <a:rPr lang="en-US" sz="2800">
                <a:latin typeface="VNI-Times" pitchFamily="2" charset="0"/>
              </a:rPr>
              <a:t>                               </a:t>
            </a:r>
            <a:r>
              <a:rPr lang="en-US" sz="2800">
                <a:solidFill>
                  <a:srgbClr val="FF0000"/>
                </a:solidFill>
                <a:latin typeface="VNI-Times" pitchFamily="2" charset="0"/>
              </a:rPr>
              <a:t>413</a:t>
            </a:r>
          </a:p>
          <a:p>
            <a:pPr marL="342900" indent="-342900"/>
            <a:endParaRPr lang="en-US" sz="2800">
              <a:solidFill>
                <a:srgbClr val="FF0000"/>
              </a:solidFill>
              <a:latin typeface="VNI-Times" pitchFamily="2" charset="0"/>
            </a:endParaRPr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5867400" y="3141663"/>
            <a:ext cx="4222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+</a:t>
            </a:r>
          </a:p>
        </p:txBody>
      </p:sp>
      <p:sp>
        <p:nvSpPr>
          <p:cNvPr id="3084" name="Line 12"/>
          <p:cNvSpPr>
            <a:spLocks noChangeShapeType="1"/>
          </p:cNvSpPr>
          <p:nvPr/>
        </p:nvSpPr>
        <p:spPr bwMode="auto">
          <a:xfrm>
            <a:off x="1908175" y="3789363"/>
            <a:ext cx="719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85" name="Line 13"/>
          <p:cNvSpPr>
            <a:spLocks noChangeShapeType="1"/>
          </p:cNvSpPr>
          <p:nvPr/>
        </p:nvSpPr>
        <p:spPr bwMode="auto">
          <a:xfrm>
            <a:off x="6156325" y="3789363"/>
            <a:ext cx="719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86" name="Line 14"/>
          <p:cNvSpPr>
            <a:spLocks noChangeShapeType="1"/>
          </p:cNvSpPr>
          <p:nvPr/>
        </p:nvSpPr>
        <p:spPr bwMode="auto">
          <a:xfrm>
            <a:off x="4211638" y="5013325"/>
            <a:ext cx="5762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87" name="Rectangle 15"/>
          <p:cNvSpPr>
            <a:spLocks noChangeArrowheads="1"/>
          </p:cNvSpPr>
          <p:nvPr/>
        </p:nvSpPr>
        <p:spPr bwMode="auto">
          <a:xfrm>
            <a:off x="3924300" y="4437063"/>
            <a:ext cx="31908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-</a:t>
            </a:r>
          </a:p>
        </p:txBody>
      </p:sp>
      <p:sp>
        <p:nvSpPr>
          <p:cNvPr id="3088" name="Rectangle 16"/>
          <p:cNvSpPr>
            <a:spLocks noChangeArrowheads="1"/>
          </p:cNvSpPr>
          <p:nvPr/>
        </p:nvSpPr>
        <p:spPr bwMode="auto">
          <a:xfrm>
            <a:off x="1763713" y="2997200"/>
            <a:ext cx="4222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+</a:t>
            </a:r>
          </a:p>
        </p:txBody>
      </p:sp>
      <p:sp>
        <p:nvSpPr>
          <p:cNvPr id="3096" name="AutoShape 24"/>
          <p:cNvSpPr>
            <a:spLocks noChangeArrowheads="1"/>
          </p:cNvSpPr>
          <p:nvPr/>
        </p:nvSpPr>
        <p:spPr bwMode="auto">
          <a:xfrm>
            <a:off x="1331913" y="2349500"/>
            <a:ext cx="6840537" cy="3167063"/>
          </a:xfrm>
          <a:prstGeom prst="wedgeEllipseCallout">
            <a:avLst>
              <a:gd name="adj1" fmla="val -38630"/>
              <a:gd name="adj2" fmla="val 64185"/>
            </a:avLst>
          </a:prstGeom>
          <a:solidFill>
            <a:srgbClr val="F6F8A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en-US" sz="3600" u="sng">
                <a:latin typeface="VNI-Times" pitchFamily="2" charset="0"/>
              </a:rPr>
              <a:t>Baøi 1 </a:t>
            </a:r>
            <a:r>
              <a:rPr lang="en-US" sz="3600">
                <a:latin typeface="VNI-Times" pitchFamily="2" charset="0"/>
              </a:rPr>
              <a:t>: Ñaët tính roài tính :</a:t>
            </a:r>
          </a:p>
          <a:p>
            <a:pPr algn="ctr"/>
            <a:r>
              <a:rPr lang="en-US" sz="3600">
                <a:latin typeface="VNI-Times" pitchFamily="2" charset="0"/>
              </a:rPr>
              <a:t>a)  25 + 271                            b) 485 – 72 </a:t>
            </a:r>
          </a:p>
          <a:p>
            <a:pPr algn="ctr"/>
            <a:r>
              <a:rPr lang="en-US" sz="3600">
                <a:latin typeface="VNI-Times" pitchFamily="2" charset="0"/>
              </a:rPr>
              <a:t> </a:t>
            </a:r>
          </a:p>
        </p:txBody>
      </p:sp>
      <p:pic>
        <p:nvPicPr>
          <p:cNvPr id="3097" name="Picture 25" descr="Cau hoi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58888" y="5562600"/>
            <a:ext cx="1143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26" dur="1"/>
                                        <p:tgtEl>
                                          <p:spTgt spid="309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308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0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0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30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30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30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30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30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9" grpId="1" build="allAtOnce"/>
      <p:bldP spid="3080" grpId="0" build="allAtOnce" animBg="1"/>
      <p:bldP spid="3082" grpId="0"/>
      <p:bldP spid="3084" grpId="0" animBg="1"/>
      <p:bldP spid="3085" grpId="0" animBg="1"/>
      <p:bldP spid="3086" grpId="0" animBg="1"/>
      <p:bldP spid="3087" grpId="0"/>
      <p:bldP spid="3088" grpId="0"/>
      <p:bldP spid="3096" grpId="0" animBg="1"/>
      <p:bldP spid="3096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F7D1A-B2F7-49C3-93BD-AF1AA9CD5FA7}" type="datetime1">
              <a:rPr lang="en-US"/>
              <a:pPr/>
              <a:t>03/10/2018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dth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DA7CE-E58B-4869-B0EA-F30F015C326B}" type="slidenum">
              <a:rPr lang="en-US"/>
              <a:pPr/>
              <a:t>3</a:t>
            </a:fld>
            <a:endParaRPr lang="en-US"/>
          </a:p>
        </p:txBody>
      </p:sp>
      <p:pic>
        <p:nvPicPr>
          <p:cNvPr id="58373" name="Picture 5" descr="Cau hoi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4213" y="5437188"/>
            <a:ext cx="792162" cy="94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375" name="Rectangle 7"/>
          <p:cNvSpPr>
            <a:spLocks noChangeArrowheads="1"/>
          </p:cNvSpPr>
          <p:nvPr/>
        </p:nvSpPr>
        <p:spPr bwMode="auto">
          <a:xfrm>
            <a:off x="323850" y="1844675"/>
            <a:ext cx="45720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u="sng">
                <a:solidFill>
                  <a:srgbClr val="0000FF"/>
                </a:solidFill>
                <a:latin typeface="VNI-Times" pitchFamily="2" charset="0"/>
              </a:rPr>
              <a:t>Kieåm tra baøi cuõ :</a:t>
            </a:r>
          </a:p>
          <a:p>
            <a:pPr>
              <a:spcBef>
                <a:spcPct val="50000"/>
              </a:spcBef>
            </a:pPr>
            <a:endParaRPr lang="en-US">
              <a:solidFill>
                <a:srgbClr val="0000FF"/>
              </a:solidFill>
              <a:latin typeface="VNI-Times" pitchFamily="2" charset="0"/>
            </a:endParaRPr>
          </a:p>
        </p:txBody>
      </p:sp>
      <p:sp>
        <p:nvSpPr>
          <p:cNvPr id="58376" name="Rectangle 8"/>
          <p:cNvSpPr>
            <a:spLocks noChangeArrowheads="1"/>
          </p:cNvSpPr>
          <p:nvPr/>
        </p:nvSpPr>
        <p:spPr bwMode="auto">
          <a:xfrm>
            <a:off x="3779838" y="1841500"/>
            <a:ext cx="19065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  <a:latin typeface="VNI-Times" pitchFamily="2" charset="0"/>
              </a:rPr>
              <a:t>Luyeän taäp</a:t>
            </a:r>
          </a:p>
        </p:txBody>
      </p:sp>
      <p:sp>
        <p:nvSpPr>
          <p:cNvPr id="58380" name="AutoShape 12"/>
          <p:cNvSpPr>
            <a:spLocks noChangeArrowheads="1"/>
          </p:cNvSpPr>
          <p:nvPr/>
        </p:nvSpPr>
        <p:spPr bwMode="auto">
          <a:xfrm>
            <a:off x="1258888" y="2708275"/>
            <a:ext cx="6913562" cy="280828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/>
            <a:r>
              <a:rPr lang="en-US" u="sng">
                <a:solidFill>
                  <a:schemeClr val="tx2"/>
                </a:solidFill>
                <a:latin typeface="VNI-Times" pitchFamily="2" charset="0"/>
              </a:rPr>
              <a:t>Ñaùp aùn</a:t>
            </a:r>
            <a:r>
              <a:rPr lang="en-US">
                <a:solidFill>
                  <a:schemeClr val="tx2"/>
                </a:solidFill>
                <a:latin typeface="VNI-Times" pitchFamily="2" charset="0"/>
              </a:rPr>
              <a:t> :</a:t>
            </a:r>
          </a:p>
          <a:p>
            <a:pPr marL="342900" indent="-342900" algn="ctr"/>
            <a:endParaRPr lang="en-US">
              <a:solidFill>
                <a:srgbClr val="0000FF"/>
              </a:solidFill>
            </a:endParaRPr>
          </a:p>
          <a:p>
            <a:pPr marL="342900" indent="-342900" algn="ctr"/>
            <a:r>
              <a:rPr lang="en-US">
                <a:solidFill>
                  <a:srgbClr val="0000FF"/>
                </a:solidFill>
              </a:rPr>
              <a:t>x + 125 = 266</a:t>
            </a:r>
          </a:p>
          <a:p>
            <a:pPr marL="342900" indent="-342900" algn="ctr"/>
            <a:r>
              <a:rPr lang="en-US">
                <a:solidFill>
                  <a:srgbClr val="0000FF"/>
                </a:solidFill>
              </a:rPr>
              <a:t>          x            = 266 – 125</a:t>
            </a:r>
          </a:p>
          <a:p>
            <a:pPr marL="342900" indent="-342900" algn="ctr"/>
            <a:r>
              <a:rPr lang="en-US">
                <a:solidFill>
                  <a:srgbClr val="0000FF"/>
                </a:solidFill>
              </a:rPr>
              <a:t>x            = 141</a:t>
            </a:r>
          </a:p>
          <a:p>
            <a:pPr marL="342900" indent="-342900" algn="ctr"/>
            <a:endParaRPr lang="en-US" sz="2800">
              <a:solidFill>
                <a:srgbClr val="FF0000"/>
              </a:solidFill>
              <a:latin typeface="VNI-Times" pitchFamily="2" charset="0"/>
            </a:endParaRPr>
          </a:p>
        </p:txBody>
      </p:sp>
      <p:sp>
        <p:nvSpPr>
          <p:cNvPr id="58382" name="AutoShape 14"/>
          <p:cNvSpPr>
            <a:spLocks noGrp="1" noChangeArrowheads="1"/>
          </p:cNvSpPr>
          <p:nvPr>
            <p:ph type="body" idx="1"/>
          </p:nvPr>
        </p:nvSpPr>
        <p:spPr>
          <a:xfrm>
            <a:off x="1362075" y="2725738"/>
            <a:ext cx="6516688" cy="2781300"/>
          </a:xfrm>
          <a:prstGeom prst="wedgeEllipseCallout">
            <a:avLst>
              <a:gd name="adj1" fmla="val -51046"/>
              <a:gd name="adj2" fmla="val 51713"/>
            </a:avLst>
          </a:prstGeom>
          <a:solidFill>
            <a:srgbClr val="F6F8A6"/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buFontTx/>
              <a:buNone/>
            </a:pPr>
            <a:r>
              <a:rPr lang="en-US"/>
              <a:t>           </a:t>
            </a:r>
            <a:r>
              <a:rPr lang="en-US" u="sng">
                <a:latin typeface="VNI-Times" pitchFamily="2" charset="0"/>
              </a:rPr>
              <a:t>Baøi 2</a:t>
            </a:r>
            <a:r>
              <a:rPr lang="en-US">
                <a:latin typeface="VNI-Times" pitchFamily="2" charset="0"/>
              </a:rPr>
              <a:t> :</a:t>
            </a:r>
            <a:r>
              <a:rPr lang="en-US"/>
              <a:t> Tìm x : </a:t>
            </a:r>
          </a:p>
          <a:p>
            <a:pPr>
              <a:buFontTx/>
              <a:buNone/>
            </a:pPr>
            <a:r>
              <a:rPr lang="en-US"/>
              <a:t>           x + 125 = 266 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n-US" sz="3600">
              <a:latin typeface="VNI-Times" pitchFamily="2" charset="0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14" dur="5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17" dur="1"/>
                                        <p:tgtEl>
                                          <p:spTgt spid="5837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583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5838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583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583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583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80" grpId="0" uiExpand="1" build="allAtOnce" animBg="1"/>
      <p:bldP spid="58382" grpId="0" animBg="1"/>
      <p:bldP spid="58382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A1DE2-DBF0-4A4B-825C-E985D7D7F184}" type="datetime1">
              <a:rPr lang="en-US"/>
              <a:pPr/>
              <a:t>03/10/2018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dth</a:t>
            </a:r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5B9BD-E015-4EB9-8EAB-76F7F2E525A4}" type="slidenum">
              <a:rPr lang="en-US"/>
              <a:pPr/>
              <a:t>4</a:t>
            </a:fld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4005263"/>
            <a:ext cx="8820150" cy="2852737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/>
              <a:t>         </a:t>
            </a:r>
            <a:r>
              <a:rPr lang="en-US" sz="3600"/>
              <a:t>435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3600"/>
              <a:t>        127  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u="sng">
              <a:latin typeface="VNI-Times" pitchFamily="2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u="sng">
                <a:latin typeface="VNI-Times" pitchFamily="2" charset="0"/>
              </a:rPr>
              <a:t>Vaäy</a:t>
            </a:r>
            <a:r>
              <a:rPr lang="en-US">
                <a:latin typeface="VNI-Times" pitchFamily="2" charset="0"/>
              </a:rPr>
              <a:t> : </a:t>
            </a:r>
            <a:r>
              <a:rPr lang="en-US">
                <a:solidFill>
                  <a:srgbClr val="0000FF"/>
                </a:solidFill>
              </a:rPr>
              <a:t>435 + 127 =  </a:t>
            </a:r>
            <a:r>
              <a:rPr lang="en-US">
                <a:solidFill>
                  <a:srgbClr val="FF0000"/>
                </a:solidFill>
              </a:rPr>
              <a:t>562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>
                <a:latin typeface="VNI-Times" pitchFamily="2" charset="0"/>
              </a:rPr>
              <a:t>                                               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1116013" y="5084763"/>
            <a:ext cx="8651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611188" y="1557338"/>
            <a:ext cx="8281987" cy="12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4000">
              <a:solidFill>
                <a:srgbClr val="FF0000"/>
              </a:solidFill>
              <a:latin typeface="VNI-Times" pitchFamily="2" charset="0"/>
            </a:endParaRPr>
          </a:p>
          <a:p>
            <a:pPr algn="ctr"/>
            <a:r>
              <a:rPr lang="en-US" sz="4000">
                <a:solidFill>
                  <a:srgbClr val="FF0000"/>
                </a:solidFill>
                <a:latin typeface="VNI-Times" pitchFamily="2" charset="0"/>
              </a:rPr>
              <a:t>Coäng caùc soá coù ba chöõ soá </a:t>
            </a:r>
            <a:br>
              <a:rPr lang="en-US" sz="4000">
                <a:solidFill>
                  <a:srgbClr val="FF0000"/>
                </a:solidFill>
                <a:latin typeface="VNI-Times" pitchFamily="2" charset="0"/>
              </a:rPr>
            </a:br>
            <a:r>
              <a:rPr lang="en-US" sz="4000">
                <a:solidFill>
                  <a:srgbClr val="FF0000"/>
                </a:solidFill>
                <a:latin typeface="VNI-Times" pitchFamily="2" charset="0"/>
              </a:rPr>
              <a:t>( coù nhôù moät laàn ) </a:t>
            </a:r>
            <a:br>
              <a:rPr lang="en-US" sz="4000">
                <a:solidFill>
                  <a:srgbClr val="FF0000"/>
                </a:solidFill>
                <a:latin typeface="VNI-Times" pitchFamily="2" charset="0"/>
              </a:rPr>
            </a:br>
            <a:endParaRPr lang="en-US" sz="4000">
              <a:solidFill>
                <a:srgbClr val="FF0000"/>
              </a:solidFill>
              <a:latin typeface="VNI-Times" pitchFamily="2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0" y="3573463"/>
            <a:ext cx="7273925" cy="5032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20000"/>
              </a:spcBef>
            </a:pPr>
            <a:r>
              <a:rPr lang="en-US">
                <a:solidFill>
                  <a:srgbClr val="0000FF"/>
                </a:solidFill>
              </a:rPr>
              <a:t>a) 435 + 127 = ?</a:t>
            </a:r>
          </a:p>
          <a:p>
            <a:endParaRPr lang="en-US"/>
          </a:p>
        </p:txBody>
      </p:sp>
      <p:sp>
        <p:nvSpPr>
          <p:cNvPr id="8207" name="Rectangle 15"/>
          <p:cNvSpPr>
            <a:spLocks noChangeArrowheads="1"/>
          </p:cNvSpPr>
          <p:nvPr/>
        </p:nvSpPr>
        <p:spPr bwMode="auto">
          <a:xfrm>
            <a:off x="1498600" y="5084763"/>
            <a:ext cx="4095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FF00"/>
                </a:solidFill>
              </a:rPr>
              <a:t>2</a:t>
            </a:r>
          </a:p>
        </p:txBody>
      </p:sp>
      <p:sp>
        <p:nvSpPr>
          <p:cNvPr id="8208" name="Rectangle 16"/>
          <p:cNvSpPr>
            <a:spLocks noChangeArrowheads="1"/>
          </p:cNvSpPr>
          <p:nvPr/>
        </p:nvSpPr>
        <p:spPr bwMode="auto">
          <a:xfrm>
            <a:off x="2951163" y="3933825"/>
            <a:ext cx="6192837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sz="2800">
                <a:latin typeface="VNI-Times" pitchFamily="2" charset="0"/>
              </a:rPr>
              <a:t> 5 coäng 7 baèng 12 , vieát 2 nhôù 1    </a:t>
            </a:r>
          </a:p>
          <a:p>
            <a:endParaRPr lang="en-US" sz="2800">
              <a:solidFill>
                <a:srgbClr val="0000FF"/>
              </a:solidFill>
              <a:latin typeface="VNI-Times" pitchFamily="2" charset="0"/>
            </a:endParaRPr>
          </a:p>
        </p:txBody>
      </p:sp>
      <p:sp>
        <p:nvSpPr>
          <p:cNvPr id="8209" name="Rectangle 17"/>
          <p:cNvSpPr>
            <a:spLocks noChangeArrowheads="1"/>
          </p:cNvSpPr>
          <p:nvPr/>
        </p:nvSpPr>
        <p:spPr bwMode="auto">
          <a:xfrm>
            <a:off x="2951163" y="4581525"/>
            <a:ext cx="6192837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en-US" sz="2800">
                <a:latin typeface="VNI-Times" pitchFamily="2" charset="0"/>
              </a:rPr>
              <a:t> 3 coäng 2 baèng 5, theâm 1 baèng 6 , vieát 6</a:t>
            </a:r>
          </a:p>
          <a:p>
            <a:endParaRPr lang="en-US" sz="2800">
              <a:solidFill>
                <a:srgbClr val="0000FF"/>
              </a:solidFill>
              <a:latin typeface="VNI-Times" pitchFamily="2" charset="0"/>
            </a:endParaRPr>
          </a:p>
        </p:txBody>
      </p:sp>
      <p:sp>
        <p:nvSpPr>
          <p:cNvPr id="8211" name="Rectangle 19"/>
          <p:cNvSpPr>
            <a:spLocks noChangeArrowheads="1"/>
          </p:cNvSpPr>
          <p:nvPr/>
        </p:nvSpPr>
        <p:spPr bwMode="auto">
          <a:xfrm>
            <a:off x="2987675" y="4724400"/>
            <a:ext cx="4321175" cy="139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endParaRPr lang="en-US" sz="1800"/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800">
                <a:latin typeface="VNI-Times" pitchFamily="2" charset="0"/>
              </a:rPr>
              <a:t> 4 coäng 1 baèng 5 ,  vieát 5 .</a:t>
            </a:r>
          </a:p>
          <a:p>
            <a:pPr>
              <a:spcBef>
                <a:spcPct val="20000"/>
              </a:spcBef>
            </a:pPr>
            <a:endParaRPr lang="en-US" sz="2800">
              <a:latin typeface="VNI-Times" pitchFamily="2" charset="0"/>
            </a:endParaRPr>
          </a:p>
        </p:txBody>
      </p:sp>
      <p:sp>
        <p:nvSpPr>
          <p:cNvPr id="8212" name="Rectangle 20"/>
          <p:cNvSpPr>
            <a:spLocks noChangeArrowheads="1"/>
          </p:cNvSpPr>
          <p:nvPr/>
        </p:nvSpPr>
        <p:spPr bwMode="auto">
          <a:xfrm>
            <a:off x="1044575" y="5081588"/>
            <a:ext cx="6477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8213" name="Rectangle 21"/>
          <p:cNvSpPr>
            <a:spLocks noChangeArrowheads="1"/>
          </p:cNvSpPr>
          <p:nvPr/>
        </p:nvSpPr>
        <p:spPr bwMode="auto">
          <a:xfrm>
            <a:off x="1282700" y="5081588"/>
            <a:ext cx="4095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8216" name="Rectangle 24"/>
          <p:cNvSpPr>
            <a:spLocks noChangeArrowheads="1"/>
          </p:cNvSpPr>
          <p:nvPr/>
        </p:nvSpPr>
        <p:spPr bwMode="auto">
          <a:xfrm>
            <a:off x="684213" y="4292600"/>
            <a:ext cx="4222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+</a:t>
            </a:r>
          </a:p>
        </p:txBody>
      </p:sp>
      <p:sp>
        <p:nvSpPr>
          <p:cNvPr id="8217" name="Oval 25"/>
          <p:cNvSpPr>
            <a:spLocks noChangeArrowheads="1"/>
          </p:cNvSpPr>
          <p:nvPr/>
        </p:nvSpPr>
        <p:spPr bwMode="auto">
          <a:xfrm>
            <a:off x="1474788" y="5086350"/>
            <a:ext cx="73025" cy="71438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solidFill>
                <a:srgbClr val="00FF00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820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8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8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2000"/>
                                        <p:tgtEl>
                                          <p:spTgt spid="8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500"/>
                            </p:stCondLst>
                            <p:childTnLst>
                              <p:par>
                                <p:cTn id="46" presetID="2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7" dur="5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8" dur="5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9" dur="5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000"/>
                            </p:stCondLst>
                            <p:childTnLst>
                              <p:par>
                                <p:cTn id="5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8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500"/>
                            </p:stCondLst>
                            <p:childTnLst>
                              <p:par>
                                <p:cTn id="56" presetID="2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7" dur="2000" fill="hold"/>
                                        <p:tgtEl>
                                          <p:spTgt spid="82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8" dur="2000" fill="hold"/>
                                        <p:tgtEl>
                                          <p:spTgt spid="82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9" dur="2000" fill="hold"/>
                                        <p:tgtEl>
                                          <p:spTgt spid="821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60" dur="2000" fill="hold"/>
                                        <p:tgtEl>
                                          <p:spTgt spid="82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8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2000"/>
                                        <p:tgtEl>
                                          <p:spTgt spid="8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500"/>
                            </p:stCondLst>
                            <p:childTnLst>
                              <p:par>
                                <p:cTn id="71" presetID="4" presetClass="exit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2" dur="500"/>
                                        <p:tgtEl>
                                          <p:spTgt spid="82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8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2000"/>
                                        <p:tgtEl>
                                          <p:spTgt spid="8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7" dur="8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8" dur="8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8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0" grpId="0" animBg="1"/>
      <p:bldP spid="8201" grpId="0"/>
      <p:bldP spid="8202" grpId="0" animBg="1"/>
      <p:bldP spid="8207" grpId="0"/>
      <p:bldP spid="8207" grpId="1"/>
      <p:bldP spid="8208" grpId="0"/>
      <p:bldP spid="8209" grpId="0"/>
      <p:bldP spid="8212" grpId="0"/>
      <p:bldP spid="8213" grpId="0"/>
      <p:bldP spid="8216" grpId="0"/>
      <p:bldP spid="8217" grpId="0" animBg="1"/>
      <p:bldP spid="8217" grpId="1" animBg="1"/>
      <p:bldP spid="8217" grpId="2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AA065-D0B3-471C-A9CC-0249246B6062}" type="datetime1">
              <a:rPr lang="en-US"/>
              <a:pPr/>
              <a:t>03/10/2018</a:t>
            </a:fld>
            <a:endParaRPr lang="en-US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dth</a:t>
            </a:r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0250B-3B16-46D2-BBE4-2265F8B5B74D}" type="slidenum">
              <a:rPr lang="en-US"/>
              <a:pPr/>
              <a:t>5</a:t>
            </a:fld>
            <a:endParaRPr lang="en-US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4005263"/>
            <a:ext cx="8820150" cy="2303462"/>
          </a:xfrm>
        </p:spPr>
        <p:txBody>
          <a:bodyPr/>
          <a:lstStyle/>
          <a:p>
            <a:pPr>
              <a:buFontTx/>
              <a:buNone/>
            </a:pPr>
            <a:r>
              <a:rPr lang="en-US"/>
              <a:t>       </a:t>
            </a:r>
          </a:p>
          <a:p>
            <a:pPr>
              <a:buFontTx/>
              <a:buNone/>
            </a:pPr>
            <a:r>
              <a:rPr lang="en-US" sz="2800">
                <a:latin typeface="VNI-Times" pitchFamily="2" charset="0"/>
              </a:rPr>
              <a:t>                                               </a:t>
            </a:r>
            <a:endParaRPr lang="en-US">
              <a:latin typeface="VNI-Times" pitchFamily="2" charset="0"/>
            </a:endParaRPr>
          </a:p>
        </p:txBody>
      </p:sp>
      <p:sp>
        <p:nvSpPr>
          <p:cNvPr id="26628" name="Line 4"/>
          <p:cNvSpPr>
            <a:spLocks noChangeShapeType="1"/>
          </p:cNvSpPr>
          <p:nvPr/>
        </p:nvSpPr>
        <p:spPr bwMode="auto">
          <a:xfrm>
            <a:off x="1187450" y="5084763"/>
            <a:ext cx="719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611188" y="1484313"/>
            <a:ext cx="8281987" cy="12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4000">
              <a:solidFill>
                <a:srgbClr val="FF0000"/>
              </a:solidFill>
              <a:latin typeface="VNI-Times" pitchFamily="2" charset="0"/>
            </a:endParaRPr>
          </a:p>
          <a:p>
            <a:pPr algn="ctr"/>
            <a:r>
              <a:rPr lang="en-US" sz="4000">
                <a:solidFill>
                  <a:srgbClr val="FF0000"/>
                </a:solidFill>
                <a:latin typeface="VNI-Times" pitchFamily="2" charset="0"/>
              </a:rPr>
              <a:t>Coäng caùc soá coù ba chöõ soá </a:t>
            </a:r>
            <a:br>
              <a:rPr lang="en-US" sz="4000">
                <a:solidFill>
                  <a:srgbClr val="FF0000"/>
                </a:solidFill>
                <a:latin typeface="VNI-Times" pitchFamily="2" charset="0"/>
              </a:rPr>
            </a:br>
            <a:r>
              <a:rPr lang="en-US" sz="4000">
                <a:solidFill>
                  <a:srgbClr val="FF0000"/>
                </a:solidFill>
                <a:latin typeface="VNI-Times" pitchFamily="2" charset="0"/>
              </a:rPr>
              <a:t>( coù nhôù moät laàn ) </a:t>
            </a:r>
            <a:br>
              <a:rPr lang="en-US" sz="4000">
                <a:solidFill>
                  <a:srgbClr val="FF0000"/>
                </a:solidFill>
                <a:latin typeface="VNI-Times" pitchFamily="2" charset="0"/>
              </a:rPr>
            </a:br>
            <a:endParaRPr lang="en-US" sz="4000">
              <a:solidFill>
                <a:srgbClr val="FF0000"/>
              </a:solidFill>
              <a:latin typeface="VNI-Times" pitchFamily="2" charset="0"/>
            </a:endParaRP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0" y="3213100"/>
            <a:ext cx="7273925" cy="5032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>
                <a:solidFill>
                  <a:srgbClr val="0000FF"/>
                </a:solidFill>
              </a:rPr>
              <a:t>b) 256 + 162 = ?</a:t>
            </a:r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1258888" y="5157788"/>
            <a:ext cx="647700" cy="431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solidFill>
                <a:srgbClr val="0000FF"/>
              </a:solidFill>
            </a:endParaRP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1547813" y="5084763"/>
            <a:ext cx="431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2951163" y="3933825"/>
            <a:ext cx="61928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>
                <a:latin typeface="VNI-Times" pitchFamily="2" charset="0"/>
              </a:rPr>
              <a:t> </a:t>
            </a:r>
            <a:r>
              <a:rPr lang="en-US" sz="2800">
                <a:latin typeface="VNI-Times" pitchFamily="2" charset="0"/>
              </a:rPr>
              <a:t>6 coäng 2 baèng 8 , vieát 8 .</a:t>
            </a:r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2951163" y="4581525"/>
            <a:ext cx="6192837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en-US">
                <a:latin typeface="VNI-Times" pitchFamily="2" charset="0"/>
              </a:rPr>
              <a:t> </a:t>
            </a:r>
            <a:r>
              <a:rPr lang="en-US" sz="2800">
                <a:latin typeface="VNI-Times" pitchFamily="2" charset="0"/>
              </a:rPr>
              <a:t>5 coäng 6 baèng 11, vieát 1 nhôù 1 .</a:t>
            </a:r>
          </a:p>
          <a:p>
            <a:endParaRPr lang="en-US" sz="2800">
              <a:solidFill>
                <a:srgbClr val="0000FF"/>
              </a:solidFill>
              <a:latin typeface="VNI-Times" pitchFamily="2" charset="0"/>
            </a:endParaRPr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2987675" y="4797425"/>
            <a:ext cx="6156325" cy="87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endParaRPr lang="en-US" sz="1800"/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800">
                <a:latin typeface="VNI-Times" pitchFamily="2" charset="0"/>
              </a:rPr>
              <a:t> 2 coäng 1 baèng 3 ,theâm 1 baèng 4 ,vieát 4.</a:t>
            </a:r>
          </a:p>
        </p:txBody>
      </p:sp>
      <p:sp>
        <p:nvSpPr>
          <p:cNvPr id="26636" name="Rectangle 12"/>
          <p:cNvSpPr>
            <a:spLocks noChangeArrowheads="1"/>
          </p:cNvSpPr>
          <p:nvPr/>
        </p:nvSpPr>
        <p:spPr bwMode="auto">
          <a:xfrm>
            <a:off x="1042988" y="5084763"/>
            <a:ext cx="6477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26637" name="Rectangle 13"/>
          <p:cNvSpPr>
            <a:spLocks noChangeArrowheads="1"/>
          </p:cNvSpPr>
          <p:nvPr/>
        </p:nvSpPr>
        <p:spPr bwMode="auto">
          <a:xfrm>
            <a:off x="1282700" y="5084763"/>
            <a:ext cx="4095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00FF00"/>
                </a:solidFill>
              </a:rPr>
              <a:t>1</a:t>
            </a:r>
          </a:p>
        </p:txBody>
      </p:sp>
      <p:sp>
        <p:nvSpPr>
          <p:cNvPr id="26638" name="Rectangle 14"/>
          <p:cNvSpPr>
            <a:spLocks noChangeArrowheads="1"/>
          </p:cNvSpPr>
          <p:nvPr/>
        </p:nvSpPr>
        <p:spPr bwMode="auto">
          <a:xfrm>
            <a:off x="684213" y="4292600"/>
            <a:ext cx="4222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+</a:t>
            </a:r>
          </a:p>
        </p:txBody>
      </p:sp>
      <p:sp>
        <p:nvSpPr>
          <p:cNvPr id="26639" name="Rectangle 15"/>
          <p:cNvSpPr>
            <a:spLocks noChangeArrowheads="1"/>
          </p:cNvSpPr>
          <p:nvPr/>
        </p:nvSpPr>
        <p:spPr bwMode="auto">
          <a:xfrm>
            <a:off x="1187450" y="3933825"/>
            <a:ext cx="6477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256</a:t>
            </a:r>
          </a:p>
          <a:p>
            <a:pPr algn="ctr"/>
            <a:r>
              <a:rPr lang="en-US"/>
              <a:t>162</a:t>
            </a:r>
          </a:p>
        </p:txBody>
      </p:sp>
      <p:sp>
        <p:nvSpPr>
          <p:cNvPr id="26640" name="Rectangle 16"/>
          <p:cNvSpPr>
            <a:spLocks noChangeArrowheads="1"/>
          </p:cNvSpPr>
          <p:nvPr/>
        </p:nvSpPr>
        <p:spPr bwMode="auto">
          <a:xfrm>
            <a:off x="755650" y="5734050"/>
            <a:ext cx="4306888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u="sng">
                <a:latin typeface="VNI-Times" pitchFamily="2" charset="0"/>
              </a:rPr>
              <a:t>Vaäy</a:t>
            </a:r>
            <a:r>
              <a:rPr lang="en-US"/>
              <a:t> : </a:t>
            </a:r>
            <a:r>
              <a:rPr lang="en-US">
                <a:solidFill>
                  <a:srgbClr val="0000FF"/>
                </a:solidFill>
              </a:rPr>
              <a:t>435 + 127 =</a:t>
            </a:r>
            <a:r>
              <a:rPr lang="en-US">
                <a:solidFill>
                  <a:srgbClr val="FF0000"/>
                </a:solidFill>
              </a:rPr>
              <a:t>  562</a:t>
            </a:r>
          </a:p>
        </p:txBody>
      </p:sp>
      <p:sp>
        <p:nvSpPr>
          <p:cNvPr id="26641" name="Oval 17"/>
          <p:cNvSpPr>
            <a:spLocks noChangeArrowheads="1"/>
          </p:cNvSpPr>
          <p:nvPr/>
        </p:nvSpPr>
        <p:spPr bwMode="auto">
          <a:xfrm>
            <a:off x="1331913" y="5086350"/>
            <a:ext cx="73025" cy="71438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42" name="Rectangle 18"/>
          <p:cNvSpPr>
            <a:spLocks noChangeArrowheads="1"/>
          </p:cNvSpPr>
          <p:nvPr/>
        </p:nvSpPr>
        <p:spPr bwMode="auto">
          <a:xfrm>
            <a:off x="1547813" y="5084763"/>
            <a:ext cx="431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8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6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500"/>
                                        <p:tgtEl>
                                          <p:spTgt spid="26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26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6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26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4" dur="500" fill="hold"/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5" dur="500" fill="hold"/>
                                        <p:tgtEl>
                                          <p:spTgt spid="266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6" dur="500" fill="hold"/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266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26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2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4" dur="2000" fill="hold"/>
                                        <p:tgtEl>
                                          <p:spTgt spid="266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5" dur="2000" fill="hold"/>
                                        <p:tgtEl>
                                          <p:spTgt spid="266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6" dur="2000" fill="hold"/>
                                        <p:tgtEl>
                                          <p:spTgt spid="2664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266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26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4" presetClass="exit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" dur="500"/>
                                        <p:tgtEl>
                                          <p:spTgt spid="266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26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5" dur="80"/>
                                        <p:tgtEl>
                                          <p:spTgt spid="266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6" dur="80"/>
                                        <p:tgtEl>
                                          <p:spTgt spid="266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80"/>
                                        <p:tgtEl>
                                          <p:spTgt spid="266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680"/>
                            </p:stCondLst>
                            <p:childTnLst>
                              <p:par>
                                <p:cTn id="7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26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 animBg="1"/>
      <p:bldP spid="26629" grpId="0"/>
      <p:bldP spid="26630" grpId="0" animBg="1"/>
      <p:bldP spid="26632" grpId="0"/>
      <p:bldP spid="26633" grpId="0"/>
      <p:bldP spid="26634" grpId="0"/>
      <p:bldP spid="26637" grpId="0"/>
      <p:bldP spid="26637" grpId="1"/>
      <p:bldP spid="26638" grpId="0"/>
      <p:bldP spid="26639" grpId="0"/>
      <p:bldP spid="26640" grpId="0"/>
      <p:bldP spid="26641" grpId="0" animBg="1"/>
      <p:bldP spid="26641" grpId="1" animBg="1"/>
      <p:bldP spid="26641" grpId="2" animBg="1"/>
      <p:bldP spid="2664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7F2F6-12D5-4091-9E94-B020CA4BB21E}" type="datetime1">
              <a:rPr lang="en-US"/>
              <a:pPr/>
              <a:t>03/10/2018</a:t>
            </a:fld>
            <a:endParaRPr lang="en-US"/>
          </a:p>
        </p:txBody>
      </p:sp>
      <p:sp>
        <p:nvSpPr>
          <p:cNvPr id="2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dth</a:t>
            </a:r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67DEB-0367-418A-B7A3-4353E6F4BBBA}" type="slidenum">
              <a:rPr lang="en-US"/>
              <a:pPr/>
              <a:t>6</a:t>
            </a:fld>
            <a:endParaRPr lang="en-US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3500438"/>
            <a:ext cx="8820150" cy="3230562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u="sng">
                <a:solidFill>
                  <a:srgbClr val="0000FF"/>
                </a:solidFill>
                <a:latin typeface="VNI-Times" pitchFamily="2" charset="0"/>
              </a:rPr>
              <a:t>Baøi 1</a:t>
            </a:r>
            <a:r>
              <a:rPr lang="en-US">
                <a:solidFill>
                  <a:srgbClr val="0000FF"/>
                </a:solidFill>
              </a:rPr>
              <a:t> :</a:t>
            </a:r>
            <a:r>
              <a:rPr lang="en-US" b="1">
                <a:solidFill>
                  <a:srgbClr val="0000FF"/>
                </a:solidFill>
              </a:rPr>
              <a:t>Tính </a:t>
            </a:r>
            <a:r>
              <a:rPr lang="en-US">
                <a:solidFill>
                  <a:srgbClr val="0000FF"/>
                </a:solidFill>
              </a:rPr>
              <a:t>:</a:t>
            </a:r>
          </a:p>
          <a:p>
            <a:pPr>
              <a:buFontTx/>
              <a:buNone/>
            </a:pPr>
            <a:r>
              <a:rPr lang="en-US"/>
              <a:t>      256        417        555          146           227  </a:t>
            </a:r>
          </a:p>
          <a:p>
            <a:pPr>
              <a:buFontTx/>
              <a:buNone/>
            </a:pPr>
            <a:r>
              <a:rPr lang="en-US"/>
              <a:t>      125        168        209          214           337</a:t>
            </a:r>
          </a:p>
          <a:p>
            <a:pPr>
              <a:buFontTx/>
              <a:buNone/>
            </a:pPr>
            <a:r>
              <a:rPr lang="en-US">
                <a:solidFill>
                  <a:srgbClr val="0000FF"/>
                </a:solidFill>
              </a:rPr>
              <a:t>                                    </a:t>
            </a:r>
            <a:endParaRPr lang="en-US">
              <a:solidFill>
                <a:srgbClr val="0000FF"/>
              </a:solidFill>
              <a:latin typeface="VNI-Times" pitchFamily="2" charset="0"/>
            </a:endParaRPr>
          </a:p>
        </p:txBody>
      </p:sp>
      <p:sp>
        <p:nvSpPr>
          <p:cNvPr id="14342" name="Line 6"/>
          <p:cNvSpPr>
            <a:spLocks noChangeShapeType="1"/>
          </p:cNvSpPr>
          <p:nvPr/>
        </p:nvSpPr>
        <p:spPr bwMode="auto">
          <a:xfrm>
            <a:off x="1258888" y="5229225"/>
            <a:ext cx="7191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>
            <a:off x="2914650" y="5229225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6" name="Line 20"/>
          <p:cNvSpPr>
            <a:spLocks noChangeShapeType="1"/>
          </p:cNvSpPr>
          <p:nvPr/>
        </p:nvSpPr>
        <p:spPr bwMode="auto">
          <a:xfrm>
            <a:off x="4356100" y="5229225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7" name="Line 21"/>
          <p:cNvSpPr>
            <a:spLocks noChangeShapeType="1"/>
          </p:cNvSpPr>
          <p:nvPr/>
        </p:nvSpPr>
        <p:spPr bwMode="auto">
          <a:xfrm>
            <a:off x="6156325" y="5229225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8" name="Line 22"/>
          <p:cNvSpPr>
            <a:spLocks noChangeShapeType="1"/>
          </p:cNvSpPr>
          <p:nvPr/>
        </p:nvSpPr>
        <p:spPr bwMode="auto">
          <a:xfrm>
            <a:off x="8099425" y="5229225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755650" y="1052513"/>
            <a:ext cx="7920038" cy="1439862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>
                <a:solidFill>
                  <a:srgbClr val="FF0000"/>
                </a:solidFill>
                <a:latin typeface="VNI-Times" pitchFamily="2" charset="0"/>
              </a:rPr>
              <a:t>Coäng caùc soá coù ba chöõ soá </a:t>
            </a:r>
          </a:p>
          <a:p>
            <a:pPr algn="ctr"/>
            <a:r>
              <a:rPr lang="en-US" sz="4000">
                <a:solidFill>
                  <a:srgbClr val="FF0000"/>
                </a:solidFill>
                <a:latin typeface="VNI-Times" pitchFamily="2" charset="0"/>
              </a:rPr>
              <a:t>( coù nhôù moät laàn )</a:t>
            </a:r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2484438" y="5157788"/>
            <a:ext cx="1439862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rgbClr val="FF0000"/>
                </a:solidFill>
              </a:rPr>
              <a:t>585</a:t>
            </a:r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7704138" y="5300663"/>
            <a:ext cx="1476375" cy="5762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rgbClr val="FF0000"/>
                </a:solidFill>
              </a:rPr>
              <a:t>564</a:t>
            </a:r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5724525" y="5473700"/>
            <a:ext cx="1584325" cy="6921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20000"/>
              </a:spcBef>
            </a:pPr>
            <a:r>
              <a:rPr lang="en-US">
                <a:solidFill>
                  <a:srgbClr val="FF0000"/>
                </a:solidFill>
              </a:rPr>
              <a:t>360</a:t>
            </a:r>
          </a:p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4364" name="Rectangle 28"/>
          <p:cNvSpPr>
            <a:spLocks noChangeArrowheads="1"/>
          </p:cNvSpPr>
          <p:nvPr/>
        </p:nvSpPr>
        <p:spPr bwMode="auto">
          <a:xfrm>
            <a:off x="4138613" y="5518150"/>
            <a:ext cx="1296987" cy="5746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20000"/>
              </a:spcBef>
            </a:pPr>
            <a:r>
              <a:rPr lang="en-US">
                <a:solidFill>
                  <a:srgbClr val="FF0000"/>
                </a:solidFill>
              </a:rPr>
              <a:t>764</a:t>
            </a:r>
          </a:p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4366" name="Rectangle 30"/>
          <p:cNvSpPr>
            <a:spLocks noChangeArrowheads="1"/>
          </p:cNvSpPr>
          <p:nvPr/>
        </p:nvSpPr>
        <p:spPr bwMode="auto">
          <a:xfrm>
            <a:off x="827088" y="4437063"/>
            <a:ext cx="4222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+</a:t>
            </a:r>
          </a:p>
        </p:txBody>
      </p:sp>
      <p:sp>
        <p:nvSpPr>
          <p:cNvPr id="14367" name="Rectangle 31"/>
          <p:cNvSpPr>
            <a:spLocks noChangeArrowheads="1"/>
          </p:cNvSpPr>
          <p:nvPr/>
        </p:nvSpPr>
        <p:spPr bwMode="auto">
          <a:xfrm>
            <a:off x="2555875" y="4365625"/>
            <a:ext cx="4222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+</a:t>
            </a:r>
          </a:p>
        </p:txBody>
      </p:sp>
      <p:sp>
        <p:nvSpPr>
          <p:cNvPr id="14368" name="Rectangle 32"/>
          <p:cNvSpPr>
            <a:spLocks noChangeArrowheads="1"/>
          </p:cNvSpPr>
          <p:nvPr/>
        </p:nvSpPr>
        <p:spPr bwMode="auto">
          <a:xfrm>
            <a:off x="4067175" y="4365625"/>
            <a:ext cx="5762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+</a:t>
            </a:r>
          </a:p>
        </p:txBody>
      </p:sp>
      <p:sp>
        <p:nvSpPr>
          <p:cNvPr id="14369" name="Rectangle 33"/>
          <p:cNvSpPr>
            <a:spLocks noChangeArrowheads="1"/>
          </p:cNvSpPr>
          <p:nvPr/>
        </p:nvSpPr>
        <p:spPr bwMode="auto">
          <a:xfrm>
            <a:off x="5795963" y="4365625"/>
            <a:ext cx="4222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+</a:t>
            </a:r>
          </a:p>
        </p:txBody>
      </p:sp>
      <p:sp>
        <p:nvSpPr>
          <p:cNvPr id="14370" name="Rectangle 34"/>
          <p:cNvSpPr>
            <a:spLocks noChangeArrowheads="1"/>
          </p:cNvSpPr>
          <p:nvPr/>
        </p:nvSpPr>
        <p:spPr bwMode="auto">
          <a:xfrm>
            <a:off x="7750175" y="4365625"/>
            <a:ext cx="4222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+</a:t>
            </a:r>
          </a:p>
        </p:txBody>
      </p:sp>
      <p:sp>
        <p:nvSpPr>
          <p:cNvPr id="14371" name="AutoShape 35"/>
          <p:cNvSpPr>
            <a:spLocks noChangeArrowheads="1"/>
          </p:cNvSpPr>
          <p:nvPr/>
        </p:nvSpPr>
        <p:spPr bwMode="auto">
          <a:xfrm>
            <a:off x="3708400" y="2492375"/>
            <a:ext cx="2303463" cy="935038"/>
          </a:xfrm>
          <a:prstGeom prst="horizontalScrol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u="sng">
              <a:solidFill>
                <a:schemeClr val="folHlink"/>
              </a:solidFill>
            </a:endParaRPr>
          </a:p>
        </p:txBody>
      </p:sp>
      <p:sp>
        <p:nvSpPr>
          <p:cNvPr id="14372" name="WordArt 36"/>
          <p:cNvSpPr>
            <a:spLocks noChangeArrowheads="1" noChangeShapeType="1" noTextEdit="1"/>
          </p:cNvSpPr>
          <p:nvPr/>
        </p:nvSpPr>
        <p:spPr bwMode="auto">
          <a:xfrm>
            <a:off x="3851275" y="2708275"/>
            <a:ext cx="2016125" cy="5762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VNI-Commerce"/>
              </a:rPr>
              <a:t>Luyeän taäp</a:t>
            </a:r>
          </a:p>
        </p:txBody>
      </p:sp>
      <p:sp>
        <p:nvSpPr>
          <p:cNvPr id="14379" name="Rectangle 43"/>
          <p:cNvSpPr>
            <a:spLocks noChangeArrowheads="1"/>
          </p:cNvSpPr>
          <p:nvPr/>
        </p:nvSpPr>
        <p:spPr bwMode="auto">
          <a:xfrm>
            <a:off x="1608138" y="5226050"/>
            <a:ext cx="4095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00FF00"/>
                </a:solidFill>
              </a:rPr>
              <a:t>1</a:t>
            </a:r>
          </a:p>
        </p:txBody>
      </p:sp>
      <p:sp>
        <p:nvSpPr>
          <p:cNvPr id="14380" name="Rectangle 44"/>
          <p:cNvSpPr>
            <a:spLocks noChangeArrowheads="1"/>
          </p:cNvSpPr>
          <p:nvPr/>
        </p:nvSpPr>
        <p:spPr bwMode="auto">
          <a:xfrm>
            <a:off x="1384300" y="5226050"/>
            <a:ext cx="431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14381" name="Rectangle 45"/>
          <p:cNvSpPr>
            <a:spLocks noChangeArrowheads="1"/>
          </p:cNvSpPr>
          <p:nvPr/>
        </p:nvSpPr>
        <p:spPr bwMode="auto">
          <a:xfrm>
            <a:off x="1138238" y="5226050"/>
            <a:ext cx="6477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4383" name="Oval 47"/>
          <p:cNvSpPr>
            <a:spLocks noChangeArrowheads="1"/>
          </p:cNvSpPr>
          <p:nvPr/>
        </p:nvSpPr>
        <p:spPr bwMode="auto">
          <a:xfrm>
            <a:off x="1546225" y="5229225"/>
            <a:ext cx="73025" cy="71438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70" decel="100000"/>
                                        <p:tgtEl>
                                          <p:spTgt spid="1437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770" decel="100000"/>
                                        <p:tgtEl>
                                          <p:spTgt spid="1437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37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5" dur="770" fill="hold"/>
                                        <p:tgtEl>
                                          <p:spTgt spid="14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14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770" decel="100000"/>
                                        <p:tgtEl>
                                          <p:spTgt spid="1437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770" decel="100000"/>
                                        <p:tgtEl>
                                          <p:spTgt spid="1437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37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4" dur="770" fill="hold"/>
                                        <p:tgtEl>
                                          <p:spTgt spid="14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6" dur="770" fill="hold"/>
                                        <p:tgtEl>
                                          <p:spTgt spid="14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4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4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4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4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4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4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4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4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4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4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4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14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2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4" dur="500" fill="hold"/>
                                        <p:tgtEl>
                                          <p:spTgt spid="143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5" dur="500" fill="hold"/>
                                        <p:tgtEl>
                                          <p:spTgt spid="143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6" dur="500" fill="hold"/>
                                        <p:tgtEl>
                                          <p:spTgt spid="1437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87" dur="500" fill="hold"/>
                                        <p:tgtEl>
                                          <p:spTgt spid="143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00"/>
                            </p:stCondLst>
                            <p:childTnLst>
                              <p:par>
                                <p:cTn id="8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14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500"/>
                            </p:stCondLst>
                            <p:childTnLst>
                              <p:par>
                                <p:cTn id="93" presetID="2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4" dur="2000" fill="hold"/>
                                        <p:tgtEl>
                                          <p:spTgt spid="143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5" dur="2000" fill="hold"/>
                                        <p:tgtEl>
                                          <p:spTgt spid="143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6" dur="2000" fill="hold"/>
                                        <p:tgtEl>
                                          <p:spTgt spid="1438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7" dur="2000" fill="hold"/>
                                        <p:tgtEl>
                                          <p:spTgt spid="143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xit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1" dur="500"/>
                                        <p:tgtEl>
                                          <p:spTgt spid="14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00"/>
                            </p:stCondLst>
                            <p:childTnLst>
                              <p:par>
                                <p:cTn id="10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6" dur="500"/>
                                        <p:tgtEl>
                                          <p:spTgt spid="14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1" dur="500"/>
                                        <p:tgtEl>
                                          <p:spTgt spid="14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43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14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14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14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14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14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14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14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2" grpId="0" animBg="1"/>
      <p:bldP spid="14353" grpId="0" animBg="1"/>
      <p:bldP spid="14356" grpId="0" animBg="1"/>
      <p:bldP spid="14356" grpId="1" animBg="1"/>
      <p:bldP spid="14357" grpId="0" animBg="1"/>
      <p:bldP spid="14358" grpId="0" animBg="1"/>
      <p:bldP spid="14359" grpId="0" animBg="1"/>
      <p:bldP spid="14361" grpId="0"/>
      <p:bldP spid="14362" grpId="0" animBg="1"/>
      <p:bldP spid="14363" grpId="0" animBg="1"/>
      <p:bldP spid="14364" grpId="0" animBg="1"/>
      <p:bldP spid="14366" grpId="0"/>
      <p:bldP spid="14367" grpId="0"/>
      <p:bldP spid="14368" grpId="0"/>
      <p:bldP spid="14368" grpId="1"/>
      <p:bldP spid="14369" grpId="0"/>
      <p:bldP spid="14370" grpId="0"/>
      <p:bldP spid="14371" grpId="0" animBg="1"/>
      <p:bldP spid="14372" grpId="0" animBg="1"/>
      <p:bldP spid="14379" grpId="0"/>
      <p:bldP spid="14379" grpId="1"/>
      <p:bldP spid="14380" grpId="0"/>
      <p:bldP spid="14383" grpId="0" animBg="1"/>
      <p:bldP spid="14383" grpId="1" animBg="1"/>
      <p:bldP spid="14383" grpId="2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809D1-FE11-44D1-8C71-98A198C9410F}" type="datetime1">
              <a:rPr lang="en-US"/>
              <a:pPr/>
              <a:t>03/10/2018</a:t>
            </a:fld>
            <a:endParaRPr lang="en-US"/>
          </a:p>
        </p:txBody>
      </p:sp>
      <p:sp>
        <p:nvSpPr>
          <p:cNvPr id="2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dth</a:t>
            </a:r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255CF-0B17-4324-B90F-0BBCDF7F61D4}" type="slidenum">
              <a:rPr lang="en-US"/>
              <a:pPr/>
              <a:t>7</a:t>
            </a:fld>
            <a:endParaRPr lang="en-US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3511550"/>
            <a:ext cx="8820150" cy="3230563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u="sng">
                <a:solidFill>
                  <a:srgbClr val="0000FF"/>
                </a:solidFill>
                <a:latin typeface="VNI-Times" pitchFamily="2" charset="0"/>
              </a:rPr>
              <a:t>Baøi 2</a:t>
            </a:r>
            <a:r>
              <a:rPr lang="en-US">
                <a:solidFill>
                  <a:srgbClr val="0000FF"/>
                </a:solidFill>
              </a:rPr>
              <a:t> :</a:t>
            </a:r>
            <a:r>
              <a:rPr lang="en-US" b="1">
                <a:solidFill>
                  <a:srgbClr val="0000FF"/>
                </a:solidFill>
              </a:rPr>
              <a:t>Tính </a:t>
            </a:r>
            <a:r>
              <a:rPr lang="en-US">
                <a:solidFill>
                  <a:srgbClr val="0000FF"/>
                </a:solidFill>
              </a:rPr>
              <a:t>:</a:t>
            </a:r>
          </a:p>
          <a:p>
            <a:pPr>
              <a:buFontTx/>
              <a:buNone/>
            </a:pPr>
            <a:r>
              <a:rPr lang="en-US"/>
              <a:t>       256        452       166          372           465  </a:t>
            </a:r>
          </a:p>
          <a:p>
            <a:pPr>
              <a:buFontTx/>
              <a:buNone/>
            </a:pPr>
            <a:r>
              <a:rPr lang="en-US"/>
              <a:t>       182        361       283          136           172</a:t>
            </a:r>
          </a:p>
          <a:p>
            <a:pPr>
              <a:buFontTx/>
              <a:buNone/>
            </a:pPr>
            <a:r>
              <a:rPr lang="en-US">
                <a:solidFill>
                  <a:srgbClr val="0000FF"/>
                </a:solidFill>
              </a:rPr>
              <a:t>                                    </a:t>
            </a:r>
            <a:endParaRPr lang="en-US">
              <a:solidFill>
                <a:srgbClr val="0000FF"/>
              </a:solidFill>
              <a:latin typeface="VNI-Times" pitchFamily="2" charset="0"/>
            </a:endParaRPr>
          </a:p>
        </p:txBody>
      </p:sp>
      <p:sp>
        <p:nvSpPr>
          <p:cNvPr id="28676" name="Line 4"/>
          <p:cNvSpPr>
            <a:spLocks noChangeShapeType="1"/>
          </p:cNvSpPr>
          <p:nvPr/>
        </p:nvSpPr>
        <p:spPr bwMode="auto">
          <a:xfrm>
            <a:off x="1258888" y="5229225"/>
            <a:ext cx="7191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77" name="Line 5"/>
          <p:cNvSpPr>
            <a:spLocks noChangeShapeType="1"/>
          </p:cNvSpPr>
          <p:nvPr/>
        </p:nvSpPr>
        <p:spPr bwMode="auto">
          <a:xfrm>
            <a:off x="2700338" y="5229225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78" name="Line 6"/>
          <p:cNvSpPr>
            <a:spLocks noChangeShapeType="1"/>
          </p:cNvSpPr>
          <p:nvPr/>
        </p:nvSpPr>
        <p:spPr bwMode="auto">
          <a:xfrm>
            <a:off x="4284663" y="5229225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79" name="Line 7"/>
          <p:cNvSpPr>
            <a:spLocks noChangeShapeType="1"/>
          </p:cNvSpPr>
          <p:nvPr/>
        </p:nvSpPr>
        <p:spPr bwMode="auto">
          <a:xfrm>
            <a:off x="6084888" y="5229225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80" name="Line 8"/>
          <p:cNvSpPr>
            <a:spLocks noChangeShapeType="1"/>
          </p:cNvSpPr>
          <p:nvPr/>
        </p:nvSpPr>
        <p:spPr bwMode="auto">
          <a:xfrm>
            <a:off x="8027988" y="5229225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81" name="Rectangle 9"/>
          <p:cNvSpPr>
            <a:spLocks noChangeArrowheads="1"/>
          </p:cNvSpPr>
          <p:nvPr/>
        </p:nvSpPr>
        <p:spPr bwMode="auto">
          <a:xfrm>
            <a:off x="684213" y="1196975"/>
            <a:ext cx="7920037" cy="143986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>
                <a:solidFill>
                  <a:srgbClr val="FF0000"/>
                </a:solidFill>
                <a:latin typeface="VNI-Times" pitchFamily="2" charset="0"/>
              </a:rPr>
              <a:t>Coäng caùc soá coù ba chöõ soá </a:t>
            </a:r>
          </a:p>
          <a:p>
            <a:pPr algn="ctr"/>
            <a:r>
              <a:rPr lang="en-US" sz="4000">
                <a:solidFill>
                  <a:srgbClr val="FF0000"/>
                </a:solidFill>
                <a:latin typeface="VNI-Times" pitchFamily="2" charset="0"/>
              </a:rPr>
              <a:t>( coù nhôù moät laàn )</a:t>
            </a:r>
          </a:p>
        </p:txBody>
      </p:sp>
      <p:sp>
        <p:nvSpPr>
          <p:cNvPr id="28683" name="Rectangle 11"/>
          <p:cNvSpPr>
            <a:spLocks noChangeArrowheads="1"/>
          </p:cNvSpPr>
          <p:nvPr/>
        </p:nvSpPr>
        <p:spPr bwMode="auto">
          <a:xfrm>
            <a:off x="2411413" y="5157788"/>
            <a:ext cx="1439862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rgbClr val="FF0000"/>
                </a:solidFill>
              </a:rPr>
              <a:t>813</a:t>
            </a:r>
          </a:p>
        </p:txBody>
      </p:sp>
      <p:sp>
        <p:nvSpPr>
          <p:cNvPr id="28684" name="Rectangle 12"/>
          <p:cNvSpPr>
            <a:spLocks noChangeArrowheads="1"/>
          </p:cNvSpPr>
          <p:nvPr/>
        </p:nvSpPr>
        <p:spPr bwMode="auto">
          <a:xfrm>
            <a:off x="7667625" y="5300663"/>
            <a:ext cx="1476375" cy="5762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rgbClr val="FF0000"/>
                </a:solidFill>
              </a:rPr>
              <a:t>637</a:t>
            </a:r>
          </a:p>
        </p:txBody>
      </p:sp>
      <p:sp>
        <p:nvSpPr>
          <p:cNvPr id="28685" name="Rectangle 13"/>
          <p:cNvSpPr>
            <a:spLocks noChangeArrowheads="1"/>
          </p:cNvSpPr>
          <p:nvPr/>
        </p:nvSpPr>
        <p:spPr bwMode="auto">
          <a:xfrm>
            <a:off x="5651500" y="5473700"/>
            <a:ext cx="1584325" cy="6921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20000"/>
              </a:spcBef>
            </a:pPr>
            <a:r>
              <a:rPr lang="en-US">
                <a:solidFill>
                  <a:srgbClr val="FF0000"/>
                </a:solidFill>
              </a:rPr>
              <a:t>508</a:t>
            </a:r>
          </a:p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8686" name="Rectangle 14"/>
          <p:cNvSpPr>
            <a:spLocks noChangeArrowheads="1"/>
          </p:cNvSpPr>
          <p:nvPr/>
        </p:nvSpPr>
        <p:spPr bwMode="auto">
          <a:xfrm>
            <a:off x="3995738" y="5518150"/>
            <a:ext cx="1296987" cy="5746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20000"/>
              </a:spcBef>
            </a:pPr>
            <a:r>
              <a:rPr lang="en-US">
                <a:solidFill>
                  <a:srgbClr val="FF0000"/>
                </a:solidFill>
              </a:rPr>
              <a:t>449</a:t>
            </a:r>
          </a:p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8687" name="Rectangle 15"/>
          <p:cNvSpPr>
            <a:spLocks noChangeArrowheads="1"/>
          </p:cNvSpPr>
          <p:nvPr/>
        </p:nvSpPr>
        <p:spPr bwMode="auto">
          <a:xfrm>
            <a:off x="827088" y="4437063"/>
            <a:ext cx="4222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+</a:t>
            </a:r>
          </a:p>
        </p:txBody>
      </p:sp>
      <p:sp>
        <p:nvSpPr>
          <p:cNvPr id="28688" name="Rectangle 16"/>
          <p:cNvSpPr>
            <a:spLocks noChangeArrowheads="1"/>
          </p:cNvSpPr>
          <p:nvPr/>
        </p:nvSpPr>
        <p:spPr bwMode="auto">
          <a:xfrm>
            <a:off x="2411413" y="4365625"/>
            <a:ext cx="4222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+</a:t>
            </a:r>
          </a:p>
        </p:txBody>
      </p:sp>
      <p:sp>
        <p:nvSpPr>
          <p:cNvPr id="28689" name="Rectangle 17"/>
          <p:cNvSpPr>
            <a:spLocks noChangeArrowheads="1"/>
          </p:cNvSpPr>
          <p:nvPr/>
        </p:nvSpPr>
        <p:spPr bwMode="auto">
          <a:xfrm>
            <a:off x="3995738" y="4365625"/>
            <a:ext cx="5762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+</a:t>
            </a:r>
          </a:p>
        </p:txBody>
      </p:sp>
      <p:sp>
        <p:nvSpPr>
          <p:cNvPr id="28690" name="Rectangle 18"/>
          <p:cNvSpPr>
            <a:spLocks noChangeArrowheads="1"/>
          </p:cNvSpPr>
          <p:nvPr/>
        </p:nvSpPr>
        <p:spPr bwMode="auto">
          <a:xfrm>
            <a:off x="5795963" y="4365625"/>
            <a:ext cx="4222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+</a:t>
            </a:r>
          </a:p>
        </p:txBody>
      </p:sp>
      <p:sp>
        <p:nvSpPr>
          <p:cNvPr id="28691" name="Rectangle 19"/>
          <p:cNvSpPr>
            <a:spLocks noChangeArrowheads="1"/>
          </p:cNvSpPr>
          <p:nvPr/>
        </p:nvSpPr>
        <p:spPr bwMode="auto">
          <a:xfrm>
            <a:off x="7750175" y="4365625"/>
            <a:ext cx="4222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+</a:t>
            </a:r>
          </a:p>
        </p:txBody>
      </p:sp>
      <p:sp>
        <p:nvSpPr>
          <p:cNvPr id="28692" name="AutoShape 20"/>
          <p:cNvSpPr>
            <a:spLocks noChangeArrowheads="1"/>
          </p:cNvSpPr>
          <p:nvPr/>
        </p:nvSpPr>
        <p:spPr bwMode="auto">
          <a:xfrm>
            <a:off x="3708400" y="2708275"/>
            <a:ext cx="2303463" cy="863600"/>
          </a:xfrm>
          <a:prstGeom prst="horizontalScrol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u="sng">
              <a:solidFill>
                <a:schemeClr val="folHlink"/>
              </a:solidFill>
            </a:endParaRPr>
          </a:p>
        </p:txBody>
      </p:sp>
      <p:sp>
        <p:nvSpPr>
          <p:cNvPr id="28693" name="WordArt 21"/>
          <p:cNvSpPr>
            <a:spLocks noChangeArrowheads="1" noChangeShapeType="1" noTextEdit="1"/>
          </p:cNvSpPr>
          <p:nvPr/>
        </p:nvSpPr>
        <p:spPr bwMode="auto">
          <a:xfrm>
            <a:off x="3924300" y="2924175"/>
            <a:ext cx="1800225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VNI-Commerce"/>
              </a:rPr>
              <a:t>Luyeän taäp</a:t>
            </a:r>
          </a:p>
        </p:txBody>
      </p:sp>
      <p:sp>
        <p:nvSpPr>
          <p:cNvPr id="28697" name="Rectangle 25"/>
          <p:cNvSpPr>
            <a:spLocks noChangeArrowheads="1"/>
          </p:cNvSpPr>
          <p:nvPr/>
        </p:nvSpPr>
        <p:spPr bwMode="auto">
          <a:xfrm>
            <a:off x="1354138" y="5226050"/>
            <a:ext cx="4095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00FF00"/>
                </a:solidFill>
              </a:rPr>
              <a:t>3</a:t>
            </a:r>
          </a:p>
        </p:txBody>
      </p:sp>
      <p:sp>
        <p:nvSpPr>
          <p:cNvPr id="28699" name="Rectangle 27"/>
          <p:cNvSpPr>
            <a:spLocks noChangeArrowheads="1"/>
          </p:cNvSpPr>
          <p:nvPr/>
        </p:nvSpPr>
        <p:spPr bwMode="auto">
          <a:xfrm>
            <a:off x="1619250" y="5226050"/>
            <a:ext cx="431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28701" name="Oval 29"/>
          <p:cNvSpPr>
            <a:spLocks noChangeArrowheads="1"/>
          </p:cNvSpPr>
          <p:nvPr/>
        </p:nvSpPr>
        <p:spPr bwMode="auto">
          <a:xfrm>
            <a:off x="1331913" y="5229225"/>
            <a:ext cx="73025" cy="71438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702" name="Rectangle 30"/>
          <p:cNvSpPr>
            <a:spLocks noChangeArrowheads="1"/>
          </p:cNvSpPr>
          <p:nvPr/>
        </p:nvSpPr>
        <p:spPr bwMode="auto">
          <a:xfrm>
            <a:off x="1116013" y="5229225"/>
            <a:ext cx="6477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4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8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8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8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8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8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8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8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8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8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8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28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28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2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5" dur="500" fill="hold"/>
                                        <p:tgtEl>
                                          <p:spTgt spid="286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6" dur="500" fill="hold"/>
                                        <p:tgtEl>
                                          <p:spTgt spid="286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7" dur="500" fill="hold"/>
                                        <p:tgtEl>
                                          <p:spTgt spid="2869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286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28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500"/>
                            </p:stCondLst>
                            <p:childTnLst>
                              <p:par>
                                <p:cTn id="84" presetID="2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5" dur="2000" fill="hold"/>
                                        <p:tgtEl>
                                          <p:spTgt spid="287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6" dur="2000" fill="hold"/>
                                        <p:tgtEl>
                                          <p:spTgt spid="287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7" dur="2000" fill="hold"/>
                                        <p:tgtEl>
                                          <p:spTgt spid="2870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88" dur="2000" fill="hold"/>
                                        <p:tgtEl>
                                          <p:spTgt spid="287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" presetClass="exit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2" dur="500"/>
                                        <p:tgtEl>
                                          <p:spTgt spid="287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28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28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28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28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7" dur="500"/>
                                        <p:tgtEl>
                                          <p:spTgt spid="28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6" grpId="0" animBg="1"/>
      <p:bldP spid="28677" grpId="0" animBg="1"/>
      <p:bldP spid="28678" grpId="0" animBg="1"/>
      <p:bldP spid="28678" grpId="1" animBg="1"/>
      <p:bldP spid="28679" grpId="0" animBg="1"/>
      <p:bldP spid="28680" grpId="0" animBg="1"/>
      <p:bldP spid="28681" grpId="0" animBg="1"/>
      <p:bldP spid="28683" grpId="0"/>
      <p:bldP spid="28684" grpId="0" animBg="1"/>
      <p:bldP spid="28685" grpId="0" animBg="1"/>
      <p:bldP spid="28686" grpId="0" animBg="1"/>
      <p:bldP spid="28687" grpId="0"/>
      <p:bldP spid="28688" grpId="0"/>
      <p:bldP spid="28689" grpId="0"/>
      <p:bldP spid="28689" grpId="1"/>
      <p:bldP spid="28690" grpId="0"/>
      <p:bldP spid="28691" grpId="0"/>
      <p:bldP spid="28692" grpId="0" animBg="1"/>
      <p:bldP spid="28693" grpId="0" animBg="1"/>
      <p:bldP spid="28697" grpId="0"/>
      <p:bldP spid="28697" grpId="1"/>
      <p:bldP spid="28699" grpId="0"/>
      <p:bldP spid="28701" grpId="0" animBg="1"/>
      <p:bldP spid="28701" grpId="1" animBg="1"/>
      <p:bldP spid="28701" grpId="2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039C-3E84-4A2B-AB03-00407645336D}" type="datetime1">
              <a:rPr lang="en-US"/>
              <a:pPr/>
              <a:t>03/10/2018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dth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55ACA-940F-4E32-BB00-2DF7B7ED0B3D}" type="slidenum">
              <a:rPr lang="en-US"/>
              <a:pPr/>
              <a:t>8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3905250"/>
            <a:ext cx="8820150" cy="2952750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u="sng">
                <a:solidFill>
                  <a:srgbClr val="0000FF"/>
                </a:solidFill>
                <a:latin typeface="VNI-Times" pitchFamily="2" charset="0"/>
              </a:rPr>
              <a:t>Baøi 3</a:t>
            </a:r>
            <a:r>
              <a:rPr lang="en-US">
                <a:solidFill>
                  <a:srgbClr val="0000FF"/>
                </a:solidFill>
              </a:rPr>
              <a:t> : </a:t>
            </a:r>
            <a:r>
              <a:rPr lang="en-US" b="1">
                <a:solidFill>
                  <a:srgbClr val="0000FF"/>
                </a:solidFill>
                <a:latin typeface="VNI-Times" pitchFamily="2" charset="0"/>
              </a:rPr>
              <a:t>Ñaët tính roài tính</a:t>
            </a:r>
            <a:r>
              <a:rPr lang="en-US" b="1">
                <a:solidFill>
                  <a:srgbClr val="0000FF"/>
                </a:solidFill>
              </a:rPr>
              <a:t>  </a:t>
            </a:r>
            <a:r>
              <a:rPr lang="en-US">
                <a:solidFill>
                  <a:srgbClr val="0000FF"/>
                </a:solidFill>
              </a:rPr>
              <a:t>: 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>
              <a:solidFill>
                <a:srgbClr val="0000FF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>
                <a:solidFill>
                  <a:srgbClr val="0000FF"/>
                </a:solidFill>
              </a:rPr>
              <a:t>a)    235 + 417                        b) 333 + 47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>
                <a:solidFill>
                  <a:srgbClr val="0000FF"/>
                </a:solidFill>
              </a:rPr>
              <a:t>       256 + 70                               60  + 360 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>
              <a:solidFill>
                <a:srgbClr val="0000FF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900">
                <a:solidFill>
                  <a:srgbClr val="0000FF"/>
                </a:solidFill>
              </a:rPr>
              <a:t>      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900">
              <a:solidFill>
                <a:srgbClr val="0000FF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900">
                <a:solidFill>
                  <a:srgbClr val="0000FF"/>
                </a:solidFill>
              </a:rPr>
              <a:t>       </a:t>
            </a:r>
          </a:p>
        </p:txBody>
      </p:sp>
      <p:sp>
        <p:nvSpPr>
          <p:cNvPr id="30729" name="Rectangle 9"/>
          <p:cNvSpPr>
            <a:spLocks noChangeArrowheads="1"/>
          </p:cNvSpPr>
          <p:nvPr/>
        </p:nvSpPr>
        <p:spPr bwMode="auto">
          <a:xfrm>
            <a:off x="684213" y="1196975"/>
            <a:ext cx="7920037" cy="143986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>
                <a:solidFill>
                  <a:srgbClr val="FF0000"/>
                </a:solidFill>
                <a:latin typeface="VNI-Times" pitchFamily="2" charset="0"/>
              </a:rPr>
              <a:t>Coäng caùc soá coù ba chöõ soá </a:t>
            </a:r>
          </a:p>
          <a:p>
            <a:pPr algn="ctr"/>
            <a:r>
              <a:rPr lang="en-US" sz="4000">
                <a:solidFill>
                  <a:srgbClr val="FF0000"/>
                </a:solidFill>
                <a:latin typeface="VNI-Times" pitchFamily="2" charset="0"/>
              </a:rPr>
              <a:t>( coù nhôù moät laàn )</a:t>
            </a:r>
          </a:p>
        </p:txBody>
      </p:sp>
      <p:sp>
        <p:nvSpPr>
          <p:cNvPr id="30740" name="AutoShape 20"/>
          <p:cNvSpPr>
            <a:spLocks noChangeArrowheads="1"/>
          </p:cNvSpPr>
          <p:nvPr/>
        </p:nvSpPr>
        <p:spPr bwMode="auto">
          <a:xfrm>
            <a:off x="3419475" y="2636838"/>
            <a:ext cx="2376488" cy="863600"/>
          </a:xfrm>
          <a:prstGeom prst="horizontalScrol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u="sng">
              <a:solidFill>
                <a:schemeClr val="folHlink"/>
              </a:solidFill>
            </a:endParaRPr>
          </a:p>
        </p:txBody>
      </p:sp>
      <p:sp>
        <p:nvSpPr>
          <p:cNvPr id="30741" name="WordArt 21"/>
          <p:cNvSpPr>
            <a:spLocks noChangeArrowheads="1" noChangeShapeType="1" noTextEdit="1"/>
          </p:cNvSpPr>
          <p:nvPr/>
        </p:nvSpPr>
        <p:spPr bwMode="auto">
          <a:xfrm>
            <a:off x="3636963" y="2854325"/>
            <a:ext cx="1871662" cy="5032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VNI-Commerce"/>
              </a:rPr>
              <a:t>Luyeän taäp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0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0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0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07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07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9" grpId="0" animBg="1"/>
      <p:bldP spid="30740" grpId="0" animBg="1"/>
      <p:bldP spid="3074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18984-BC33-4728-95F0-062BB0E4428B}" type="datetime1">
              <a:rPr lang="en-US"/>
              <a:pPr/>
              <a:t>03/10/2018</a:t>
            </a:fld>
            <a:endParaRPr lang="en-US"/>
          </a:p>
        </p:txBody>
      </p:sp>
      <p:sp>
        <p:nvSpPr>
          <p:cNvPr id="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dth</a:t>
            </a:r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15BBE-C45F-47A2-9D8A-855B3522B5F1}" type="slidenum">
              <a:rPr lang="en-US"/>
              <a:pPr/>
              <a:t>9</a:t>
            </a:fld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3068638"/>
            <a:ext cx="8820150" cy="3529012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sz="3600" u="sng">
                <a:solidFill>
                  <a:srgbClr val="0000FF"/>
                </a:solidFill>
                <a:latin typeface="VNI-Times" pitchFamily="2" charset="0"/>
              </a:rPr>
              <a:t>Baøi 3</a:t>
            </a:r>
            <a:r>
              <a:rPr lang="en-US" sz="3600">
                <a:solidFill>
                  <a:srgbClr val="0000FF"/>
                </a:solidFill>
              </a:rPr>
              <a:t> : </a:t>
            </a:r>
            <a:r>
              <a:rPr lang="en-US" sz="3600" b="1">
                <a:solidFill>
                  <a:srgbClr val="0000FF"/>
                </a:solidFill>
                <a:latin typeface="VNI-Times" pitchFamily="2" charset="0"/>
              </a:rPr>
              <a:t>Keát quaû</a:t>
            </a:r>
            <a:r>
              <a:rPr lang="en-US" sz="3600" b="1">
                <a:solidFill>
                  <a:srgbClr val="0000FF"/>
                </a:solidFill>
              </a:rPr>
              <a:t>  </a:t>
            </a:r>
            <a:r>
              <a:rPr lang="en-US" sz="3600">
                <a:solidFill>
                  <a:srgbClr val="0000FF"/>
                </a:solidFill>
              </a:rPr>
              <a:t>:</a:t>
            </a:r>
            <a:r>
              <a:rPr lang="en-US" sz="8000">
                <a:solidFill>
                  <a:srgbClr val="0000FF"/>
                </a:solidFill>
              </a:rPr>
              <a:t> </a:t>
            </a:r>
          </a:p>
          <a:p>
            <a:pPr>
              <a:buFontTx/>
              <a:buNone/>
            </a:pPr>
            <a:r>
              <a:rPr lang="en-US"/>
              <a:t>   a) 235      256       b)  333        60  </a:t>
            </a:r>
          </a:p>
          <a:p>
            <a:pPr>
              <a:buFontTx/>
              <a:buNone/>
            </a:pPr>
            <a:r>
              <a:rPr lang="en-US"/>
              <a:t>       417        70              47       360</a:t>
            </a:r>
          </a:p>
          <a:p>
            <a:pPr>
              <a:buFontTx/>
              <a:buNone/>
            </a:pPr>
            <a:r>
              <a:rPr lang="en-US">
                <a:solidFill>
                  <a:srgbClr val="0000FF"/>
                </a:solidFill>
              </a:rPr>
              <a:t>                                    </a:t>
            </a:r>
          </a:p>
        </p:txBody>
      </p:sp>
      <p:sp>
        <p:nvSpPr>
          <p:cNvPr id="32772" name="Line 4"/>
          <p:cNvSpPr>
            <a:spLocks noChangeShapeType="1"/>
          </p:cNvSpPr>
          <p:nvPr/>
        </p:nvSpPr>
        <p:spPr bwMode="auto">
          <a:xfrm>
            <a:off x="1258888" y="5516563"/>
            <a:ext cx="7191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73" name="Line 5"/>
          <p:cNvSpPr>
            <a:spLocks noChangeShapeType="1"/>
          </p:cNvSpPr>
          <p:nvPr/>
        </p:nvSpPr>
        <p:spPr bwMode="auto">
          <a:xfrm>
            <a:off x="2484438" y="5516563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75" name="Line 7"/>
          <p:cNvSpPr>
            <a:spLocks noChangeShapeType="1"/>
          </p:cNvSpPr>
          <p:nvPr/>
        </p:nvSpPr>
        <p:spPr bwMode="auto">
          <a:xfrm>
            <a:off x="4498975" y="5502275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76" name="Line 8"/>
          <p:cNvSpPr>
            <a:spLocks noChangeShapeType="1"/>
          </p:cNvSpPr>
          <p:nvPr/>
        </p:nvSpPr>
        <p:spPr bwMode="auto">
          <a:xfrm>
            <a:off x="5940425" y="5516563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77" name="Rectangle 9"/>
          <p:cNvSpPr>
            <a:spLocks noChangeArrowheads="1"/>
          </p:cNvSpPr>
          <p:nvPr/>
        </p:nvSpPr>
        <p:spPr bwMode="auto">
          <a:xfrm>
            <a:off x="755650" y="981075"/>
            <a:ext cx="7920038" cy="143986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>
                <a:solidFill>
                  <a:srgbClr val="FF0000"/>
                </a:solidFill>
                <a:latin typeface="VNI-Times" pitchFamily="2" charset="0"/>
              </a:rPr>
              <a:t>Coäng caùc soá coù ba chöõ soá </a:t>
            </a:r>
          </a:p>
          <a:p>
            <a:pPr algn="ctr"/>
            <a:r>
              <a:rPr lang="en-US" sz="4000">
                <a:solidFill>
                  <a:srgbClr val="FF0000"/>
                </a:solidFill>
                <a:latin typeface="VNI-Times" pitchFamily="2" charset="0"/>
              </a:rPr>
              <a:t>( coù nhôù moät laàn )</a:t>
            </a:r>
          </a:p>
        </p:txBody>
      </p:sp>
      <p:sp>
        <p:nvSpPr>
          <p:cNvPr id="32778" name="Rectangle 10"/>
          <p:cNvSpPr>
            <a:spLocks noChangeArrowheads="1"/>
          </p:cNvSpPr>
          <p:nvPr/>
        </p:nvSpPr>
        <p:spPr bwMode="auto">
          <a:xfrm>
            <a:off x="1187450" y="5516563"/>
            <a:ext cx="79216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rgbClr val="FF0000"/>
                </a:solidFill>
              </a:rPr>
              <a:t>652</a:t>
            </a:r>
          </a:p>
        </p:txBody>
      </p:sp>
      <p:sp>
        <p:nvSpPr>
          <p:cNvPr id="32779" name="Rectangle 11"/>
          <p:cNvSpPr>
            <a:spLocks noChangeArrowheads="1"/>
          </p:cNvSpPr>
          <p:nvPr/>
        </p:nvSpPr>
        <p:spPr bwMode="auto">
          <a:xfrm>
            <a:off x="2195513" y="5445125"/>
            <a:ext cx="1439862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rgbClr val="FF0000"/>
                </a:solidFill>
              </a:rPr>
              <a:t>326</a:t>
            </a:r>
          </a:p>
        </p:txBody>
      </p:sp>
      <p:sp>
        <p:nvSpPr>
          <p:cNvPr id="32780" name="Rectangle 12"/>
          <p:cNvSpPr>
            <a:spLocks noChangeArrowheads="1"/>
          </p:cNvSpPr>
          <p:nvPr/>
        </p:nvSpPr>
        <p:spPr bwMode="auto">
          <a:xfrm>
            <a:off x="5651500" y="5589588"/>
            <a:ext cx="1476375" cy="5762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rgbClr val="FF0000"/>
                </a:solidFill>
              </a:rPr>
              <a:t>420</a:t>
            </a:r>
          </a:p>
        </p:txBody>
      </p:sp>
      <p:sp>
        <p:nvSpPr>
          <p:cNvPr id="32781" name="Rectangle 13"/>
          <p:cNvSpPr>
            <a:spLocks noChangeArrowheads="1"/>
          </p:cNvSpPr>
          <p:nvPr/>
        </p:nvSpPr>
        <p:spPr bwMode="auto">
          <a:xfrm>
            <a:off x="4283075" y="5805488"/>
            <a:ext cx="1225550" cy="5032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20000"/>
              </a:spcBef>
            </a:pPr>
            <a:r>
              <a:rPr lang="en-US">
                <a:solidFill>
                  <a:srgbClr val="FF0000"/>
                </a:solidFill>
              </a:rPr>
              <a:t>380</a:t>
            </a:r>
          </a:p>
          <a:p>
            <a:pPr algn="ctr"/>
            <a:endParaRPr lang="en-US"/>
          </a:p>
        </p:txBody>
      </p:sp>
      <p:sp>
        <p:nvSpPr>
          <p:cNvPr id="32783" name="Rectangle 15"/>
          <p:cNvSpPr>
            <a:spLocks noChangeArrowheads="1"/>
          </p:cNvSpPr>
          <p:nvPr/>
        </p:nvSpPr>
        <p:spPr bwMode="auto">
          <a:xfrm>
            <a:off x="827088" y="4649788"/>
            <a:ext cx="4222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+</a:t>
            </a:r>
          </a:p>
        </p:txBody>
      </p:sp>
      <p:sp>
        <p:nvSpPr>
          <p:cNvPr id="32784" name="Rectangle 16"/>
          <p:cNvSpPr>
            <a:spLocks noChangeArrowheads="1"/>
          </p:cNvSpPr>
          <p:nvPr/>
        </p:nvSpPr>
        <p:spPr bwMode="auto">
          <a:xfrm>
            <a:off x="2268538" y="4649788"/>
            <a:ext cx="4222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+</a:t>
            </a:r>
          </a:p>
        </p:txBody>
      </p:sp>
      <p:sp>
        <p:nvSpPr>
          <p:cNvPr id="32786" name="Rectangle 18"/>
          <p:cNvSpPr>
            <a:spLocks noChangeArrowheads="1"/>
          </p:cNvSpPr>
          <p:nvPr/>
        </p:nvSpPr>
        <p:spPr bwMode="auto">
          <a:xfrm>
            <a:off x="5651500" y="4721225"/>
            <a:ext cx="4222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+</a:t>
            </a:r>
          </a:p>
        </p:txBody>
      </p:sp>
      <p:sp>
        <p:nvSpPr>
          <p:cNvPr id="32787" name="Rectangle 19"/>
          <p:cNvSpPr>
            <a:spLocks noChangeArrowheads="1"/>
          </p:cNvSpPr>
          <p:nvPr/>
        </p:nvSpPr>
        <p:spPr bwMode="auto">
          <a:xfrm>
            <a:off x="4284663" y="4721225"/>
            <a:ext cx="4222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+</a:t>
            </a:r>
          </a:p>
        </p:txBody>
      </p:sp>
      <p:sp>
        <p:nvSpPr>
          <p:cNvPr id="32788" name="AutoShape 20"/>
          <p:cNvSpPr>
            <a:spLocks noChangeArrowheads="1"/>
          </p:cNvSpPr>
          <p:nvPr/>
        </p:nvSpPr>
        <p:spPr bwMode="auto">
          <a:xfrm>
            <a:off x="3563938" y="2565400"/>
            <a:ext cx="2447925" cy="863600"/>
          </a:xfrm>
          <a:prstGeom prst="horizontalScrol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u="sng">
              <a:solidFill>
                <a:schemeClr val="folHlink"/>
              </a:solidFill>
            </a:endParaRPr>
          </a:p>
        </p:txBody>
      </p:sp>
      <p:sp>
        <p:nvSpPr>
          <p:cNvPr id="32789" name="WordArt 21"/>
          <p:cNvSpPr>
            <a:spLocks noChangeArrowheads="1" noChangeShapeType="1" noTextEdit="1"/>
          </p:cNvSpPr>
          <p:nvPr/>
        </p:nvSpPr>
        <p:spPr bwMode="auto">
          <a:xfrm>
            <a:off x="3708400" y="2709863"/>
            <a:ext cx="201612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VNI-Commerce"/>
              </a:rPr>
              <a:t>Luyeän taäp</a:t>
            </a:r>
          </a:p>
        </p:txBody>
      </p:sp>
      <p:sp>
        <p:nvSpPr>
          <p:cNvPr id="32790" name="Line 22"/>
          <p:cNvSpPr>
            <a:spLocks noChangeShapeType="1"/>
          </p:cNvSpPr>
          <p:nvPr/>
        </p:nvSpPr>
        <p:spPr bwMode="auto">
          <a:xfrm>
            <a:off x="6804025" y="5013325"/>
            <a:ext cx="6477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91" name="Rectangle 23"/>
          <p:cNvSpPr>
            <a:spLocks noChangeArrowheads="1"/>
          </p:cNvSpPr>
          <p:nvPr/>
        </p:nvSpPr>
        <p:spPr bwMode="auto">
          <a:xfrm>
            <a:off x="7812088" y="4508500"/>
            <a:ext cx="719137" cy="863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360</a:t>
            </a:r>
          </a:p>
          <a:p>
            <a:pPr algn="ctr"/>
            <a:r>
              <a:rPr lang="en-US"/>
              <a:t>  60</a:t>
            </a:r>
          </a:p>
        </p:txBody>
      </p:sp>
      <p:sp>
        <p:nvSpPr>
          <p:cNvPr id="32792" name="Line 24"/>
          <p:cNvSpPr>
            <a:spLocks noChangeShapeType="1"/>
          </p:cNvSpPr>
          <p:nvPr/>
        </p:nvSpPr>
        <p:spPr bwMode="auto">
          <a:xfrm>
            <a:off x="7812088" y="5516563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93" name="Rectangle 25"/>
          <p:cNvSpPr>
            <a:spLocks noChangeArrowheads="1"/>
          </p:cNvSpPr>
          <p:nvPr/>
        </p:nvSpPr>
        <p:spPr bwMode="auto">
          <a:xfrm>
            <a:off x="7488238" y="5589588"/>
            <a:ext cx="1476375" cy="5762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rgbClr val="FF0000"/>
                </a:solidFill>
              </a:rPr>
              <a:t>420</a:t>
            </a:r>
          </a:p>
        </p:txBody>
      </p:sp>
      <p:sp>
        <p:nvSpPr>
          <p:cNvPr id="32794" name="Rectangle 26"/>
          <p:cNvSpPr>
            <a:spLocks noChangeArrowheads="1"/>
          </p:cNvSpPr>
          <p:nvPr/>
        </p:nvSpPr>
        <p:spPr bwMode="auto">
          <a:xfrm>
            <a:off x="7451725" y="4797425"/>
            <a:ext cx="4222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+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2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2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2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2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2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2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2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2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2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27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27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2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27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27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2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27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27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2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27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27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32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1" dur="2000"/>
                                        <p:tgtEl>
                                          <p:spTgt spid="32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27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27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327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27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27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327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32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32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27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27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32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2" grpId="0" animBg="1"/>
      <p:bldP spid="32773" grpId="0" animBg="1"/>
      <p:bldP spid="32775" grpId="0" animBg="1"/>
      <p:bldP spid="32776" grpId="0" animBg="1"/>
      <p:bldP spid="32777" grpId="0" animBg="1"/>
      <p:bldP spid="32778" grpId="0"/>
      <p:bldP spid="32779" grpId="0"/>
      <p:bldP spid="32780" grpId="0" animBg="1"/>
      <p:bldP spid="32781" grpId="0" animBg="1"/>
      <p:bldP spid="32783" grpId="0"/>
      <p:bldP spid="32784" grpId="0"/>
      <p:bldP spid="32786" grpId="0"/>
      <p:bldP spid="32787" grpId="0"/>
      <p:bldP spid="32788" grpId="0" animBg="1"/>
      <p:bldP spid="32789" grpId="0" animBg="1"/>
      <p:bldP spid="32790" grpId="0" animBg="1"/>
      <p:bldP spid="32792" grpId="0" animBg="1"/>
      <p:bldP spid="32793" grpId="0" animBg="1"/>
      <p:bldP spid="3279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IOLETID" val="11337893"/>
  <p:tag name="VIOLETTITLE" val="Cộng các số có ba chữ số (có nhớ một lần)"/>
  <p:tag name="VIOLETLESSON" val="3"/>
  <p:tag name="VIOLETCATID" val="8049774"/>
  <p:tag name="VIOLETSUBJECT" val="Toán học 3"/>
  <p:tag name="VIOLETAUTHORID" val="5525825"/>
  <p:tag name="VIOLETAUTHORNAME" val="Hồ Phong Vũ"/>
  <p:tag name="VIOLETAUTHORAVATAR" val="no_avatar.jpg"/>
  <p:tag name="VIOLETAUTHORADDRESS" val="Trường Tiểu học Hương Sơn C - Hà Nội"/>
  <p:tag name="VIOLETDATE" val="2015-03-10 22:03:31"/>
  <p:tag name="VIOLETHIT" val="300"/>
  <p:tag name="VIOLETLIKE" val="0"/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57&quot;/&gt;&lt;/object&gt;&lt;object type=&quot;3&quot; unique_id=&quot;10006&quot;&gt;&lt;property id=&quot;20148&quot; value=&quot;5&quot;/&gt;&lt;property id=&quot;20300&quot; value=&quot;Slide 3&quot;/&gt;&lt;property id=&quot;20307&quot; value=&quot;279&quot;/&gt;&lt;/object&gt;&lt;object type=&quot;3&quot; unique_id=&quot;10007&quot;&gt;&lt;property id=&quot;20148&quot; value=&quot;5&quot;/&gt;&lt;property id=&quot;20300&quot; value=&quot;Slide 4&quot;/&gt;&lt;property id=&quot;20307&quot; value=&quot;259&quot;/&gt;&lt;/object&gt;&lt;object type=&quot;3&quot; unique_id=&quot;10008&quot;&gt;&lt;property id=&quot;20148&quot; value=&quot;5&quot;/&gt;&lt;property id=&quot;20300&quot; value=&quot;Slide 5&quot;/&gt;&lt;property id=&quot;20307&quot; value=&quot;269&quot;/&gt;&lt;/object&gt;&lt;object type=&quot;3&quot; unique_id=&quot;10009&quot;&gt;&lt;property id=&quot;20148&quot; value=&quot;5&quot;/&gt;&lt;property id=&quot;20300&quot; value=&quot;Slide 6&quot;/&gt;&lt;property id=&quot;20307&quot; value=&quot;263&quot;/&gt;&lt;/object&gt;&lt;object type=&quot;3&quot; unique_id=&quot;10010&quot;&gt;&lt;property id=&quot;20148&quot; value=&quot;5&quot;/&gt;&lt;property id=&quot;20300&quot; value=&quot;Slide 7&quot;/&gt;&lt;property id=&quot;20307&quot; value=&quot;270&quot;/&gt;&lt;/object&gt;&lt;object type=&quot;3&quot; unique_id=&quot;10011&quot;&gt;&lt;property id=&quot;20148&quot; value=&quot;5&quot;/&gt;&lt;property id=&quot;20300&quot; value=&quot;Slide 8&quot;/&gt;&lt;property id=&quot;20307&quot; value=&quot;271&quot;/&gt;&lt;/object&gt;&lt;object type=&quot;3&quot; unique_id=&quot;10012&quot;&gt;&lt;property id=&quot;20148&quot; value=&quot;5&quot;/&gt;&lt;property id=&quot;20300&quot; value=&quot;Slide 9&quot;/&gt;&lt;property id=&quot;20307&quot; value=&quot;272&quot;/&gt;&lt;/object&gt;&lt;object type=&quot;3&quot; unique_id=&quot;10013&quot;&gt;&lt;property id=&quot;20148&quot; value=&quot;5&quot;/&gt;&lt;property id=&quot;20300&quot; value=&quot;Slide 10&quot;/&gt;&lt;property id=&quot;20307&quot; value=&quot;267&quot;/&gt;&lt;/object&gt;&lt;object type=&quot;3&quot; unique_id=&quot;10014&quot;&gt;&lt;property id=&quot;20148&quot; value=&quot;5&quot;/&gt;&lt;property id=&quot;20300&quot; value=&quot;Slide 11&quot;/&gt;&lt;property id=&quot;20307&quot; value=&quot;273&quot;/&gt;&lt;/object&gt;&lt;object type=&quot;3&quot; unique_id=&quot;10015&quot;&gt;&lt;property id=&quot;20148&quot; value=&quot;5&quot;/&gt;&lt;property id=&quot;20300&quot; value=&quot;Slide 12 - &amp;quot;&amp;#x0D;&amp;#x0A;Toaùn :&amp;#x0D;&amp;#x0A;Coäng caùc soá coù ba chöõ soá &amp;#x0D;&amp;#x0A;( coù nhôù moät laàn ) &amp;#x0D;&amp;#x0A;&amp;quot;&quot;/&gt;&lt;property id=&quot;20307&quot; value=&quot;268&quot;/&gt;&lt;/object&gt;&lt;object type=&quot;3&quot; unique_id=&quot;10016&quot;&gt;&lt;property id=&quot;20148&quot; value=&quot;5&quot;/&gt;&lt;property id=&quot;20300&quot; value=&quot;Slide 13&quot;/&gt;&lt;property id=&quot;20307&quot; value=&quot;284&quot;/&gt;&lt;/object&gt;&lt;object type=&quot;3&quot; unique_id=&quot;10017&quot;&gt;&lt;property id=&quot;20148&quot; value=&quot;5&quot;/&gt;&lt;property id=&quot;20300&quot; value=&quot;Slide 14&quot;/&gt;&lt;property id=&quot;20307&quot; value=&quot;285&quot;/&gt;&lt;/object&gt;&lt;object type=&quot;3&quot; unique_id=&quot;10018&quot;&gt;&lt;property id=&quot;20148&quot; value=&quot;5&quot;/&gt;&lt;property id=&quot;20300&quot; value=&quot;Slide 15&quot;/&gt;&lt;property id=&quot;20307&quot; value=&quot;275&quot;/&gt;&lt;/object&gt;&lt;object type=&quot;3&quot; unique_id=&quot;10036&quot;&gt;&lt;property id=&quot;20148&quot; value=&quot;5&quot;/&gt;&lt;property id=&quot;20300&quot; value=&quot;Slide 1 - &amp;quot;BAØI GIAÛNG ÑIEÄN TÖÛ &amp;#x0D;&amp;#x0A;     MOÂN : TOAÙN 3 &amp;#x0D;&amp;#x0A;&amp;quot;&quot;/&gt;&lt;property id=&quot;20307&quot; value=&quot;286&quot;/&gt;&lt;/object&gt;&lt;/object&gt;&lt;/object&gt;&lt;/database&gt;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5|3.8|1.9|4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9|1.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3|0.8|3.8|1.1|0.9|1|1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3|0.8|3.8|1.1|0.9|1|1.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Fireworks</Template>
  <TotalTime>1185</TotalTime>
  <Words>1003</Words>
  <Application>Microsoft Office PowerPoint</Application>
  <PresentationFormat>On-screen Show (4:3)</PresentationFormat>
  <Paragraphs>311</Paragraphs>
  <Slides>15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Default Design</vt:lpstr>
      <vt:lpstr>BAØI GIAÛNG ÑIEÄN TÖÛ       MOÂN : TOAÙN 3 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 Toaùn : Coäng caùc soá coù ba chöõ soá  ( coù nhôù moät laàn )  </vt:lpstr>
      <vt:lpstr>Slide 13</vt:lpstr>
      <vt:lpstr>Slide 14</vt:lpstr>
      <vt:lpstr>Slide 15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GIÁO ÁN ĐIỆN TỬ   BÀI :</dc:title>
  <dc:creator>tinhoc</dc:creator>
  <cp:lastModifiedBy>AutoBVT</cp:lastModifiedBy>
  <cp:revision>39</cp:revision>
  <dcterms:created xsi:type="dcterms:W3CDTF">2010-06-11T07:14:34Z</dcterms:created>
  <dcterms:modified xsi:type="dcterms:W3CDTF">2018-10-03T08:22:55Z</dcterms:modified>
</cp:coreProperties>
</file>